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61" r:id="rId5"/>
    <p:sldId id="268" r:id="rId6"/>
    <p:sldId id="267" r:id="rId7"/>
    <p:sldId id="260" r:id="rId8"/>
    <p:sldId id="263" r:id="rId9"/>
  </p:sldIdLst>
  <p:sldSz cx="7315200" cy="105156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" id="{6FBF2321-C25F-498C-8DF2-73461715B8FB}">
          <p14:sldIdLst>
            <p14:sldId id="261"/>
          </p14:sldIdLst>
        </p14:section>
        <p14:section name="Version 2 - Revised" id="{583D250A-EC6B-4D85-B6E6-2B73950D2724}">
          <p14:sldIdLst>
            <p14:sldId id="268"/>
            <p14:sldId id="267"/>
          </p14:sldIdLst>
        </p14:section>
        <p14:section name="End Pages" id="{B572C8C2-26AC-4161-BD26-726200B8B6DF}">
          <p14:sldIdLst>
            <p14:sldId id="260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12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44"/>
    <a:srgbClr val="EF3F37"/>
    <a:srgbClr val="F4F8FA"/>
    <a:srgbClr val="C7CAD1"/>
    <a:srgbClr val="5A95D9"/>
    <a:srgbClr val="367BC8"/>
    <a:srgbClr val="4687CB"/>
    <a:srgbClr val="2FB17E"/>
    <a:srgbClr val="164EA5"/>
    <a:srgbClr val="2356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D5E336-74F3-4D5F-B918-3BDAC7E21BC8}" v="14" dt="2025-01-08T17:29:06.2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6" autoAdjust="0"/>
    <p:restoredTop sz="96247" autoAdjust="0"/>
  </p:normalViewPr>
  <p:slideViewPr>
    <p:cSldViewPr snapToGrid="0">
      <p:cViewPr varScale="1">
        <p:scale>
          <a:sx n="70" d="100"/>
          <a:sy n="70" d="100"/>
        </p:scale>
        <p:origin x="3426" y="84"/>
      </p:cViewPr>
      <p:guideLst>
        <p:guide orient="horz" pos="3312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88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Pan" userId="ee3c178e-7e79-499b-b745-4b032fd31195" providerId="ADAL" clId="{A17CE3DE-F638-4B7B-B861-39ECED486ACC}"/>
    <pc:docChg chg="undo redo custSel addSld delSld modSld sldOrd modMainMaster modNotesMaster">
      <pc:chgData name="David Pan" userId="ee3c178e-7e79-499b-b745-4b032fd31195" providerId="ADAL" clId="{A17CE3DE-F638-4B7B-B861-39ECED486ACC}" dt="2024-06-17T23:52:04.698" v="3130" actId="14826"/>
      <pc:docMkLst>
        <pc:docMk/>
      </pc:docMkLst>
      <pc:sldChg chg="addSp delSp modSp mod ord modClrScheme chgLayout modNotesTx">
        <pc:chgData name="David Pan" userId="ee3c178e-7e79-499b-b745-4b032fd31195" providerId="ADAL" clId="{A17CE3DE-F638-4B7B-B861-39ECED486ACC}" dt="2024-06-17T18:32:34.426" v="3031" actId="478"/>
        <pc:sldMkLst>
          <pc:docMk/>
          <pc:sldMk cId="2121644840" sldId="258"/>
        </pc:sldMkLst>
      </pc:sldChg>
      <pc:sldChg chg="addSp delSp modSp del mod chgLayout">
        <pc:chgData name="David Pan" userId="ee3c178e-7e79-499b-b745-4b032fd31195" providerId="ADAL" clId="{A17CE3DE-F638-4B7B-B861-39ECED486ACC}" dt="2024-06-14T20:20:01.584" v="1572" actId="47"/>
        <pc:sldMkLst>
          <pc:docMk/>
          <pc:sldMk cId="1019354183" sldId="259"/>
        </pc:sldMkLst>
      </pc:sldChg>
      <pc:sldChg chg="addSp delSp modSp new mod ord modClrScheme delAnim modAnim chgLayout modNotesTx">
        <pc:chgData name="David Pan" userId="ee3c178e-7e79-499b-b745-4b032fd31195" providerId="ADAL" clId="{A17CE3DE-F638-4B7B-B861-39ECED486ACC}" dt="2024-06-17T23:52:04.698" v="3130" actId="14826"/>
        <pc:sldMkLst>
          <pc:docMk/>
          <pc:sldMk cId="2308715327" sldId="260"/>
        </pc:sldMkLst>
      </pc:sldChg>
      <pc:sldChg chg="addSp delSp modSp new mod">
        <pc:chgData name="David Pan" userId="ee3c178e-7e79-499b-b745-4b032fd31195" providerId="ADAL" clId="{A17CE3DE-F638-4B7B-B861-39ECED486ACC}" dt="2024-06-17T20:46:53.029" v="3114" actId="20577"/>
        <pc:sldMkLst>
          <pc:docMk/>
          <pc:sldMk cId="1658194543" sldId="261"/>
        </pc:sldMkLst>
      </pc:sldChg>
      <pc:sldChg chg="addSp delSp modSp new mod">
        <pc:chgData name="David Pan" userId="ee3c178e-7e79-499b-b745-4b032fd31195" providerId="ADAL" clId="{A17CE3DE-F638-4B7B-B861-39ECED486ACC}" dt="2024-06-17T19:17:59.843" v="3082" actId="14100"/>
        <pc:sldMkLst>
          <pc:docMk/>
          <pc:sldMk cId="1732480882" sldId="262"/>
        </pc:sldMkLst>
      </pc:sldChg>
      <pc:sldChg chg="add">
        <pc:chgData name="David Pan" userId="ee3c178e-7e79-499b-b745-4b032fd31195" providerId="ADAL" clId="{A17CE3DE-F638-4B7B-B861-39ECED486ACC}" dt="2024-06-17T19:16:29.257" v="3074"/>
        <pc:sldMkLst>
          <pc:docMk/>
          <pc:sldMk cId="2103024893" sldId="263"/>
        </pc:sldMkLst>
      </pc:sldChg>
      <pc:sldMasterChg chg="addSldLayout delSldLayout modSldLayout sldLayoutOrd">
        <pc:chgData name="David Pan" userId="ee3c178e-7e79-499b-b745-4b032fd31195" providerId="ADAL" clId="{A17CE3DE-F638-4B7B-B861-39ECED486ACC}" dt="2024-06-14T15:52:40.898" v="484" actId="21"/>
        <pc:sldMasterMkLst>
          <pc:docMk/>
          <pc:sldMasterMk cId="2043029985" sldId="2147483660"/>
        </pc:sldMasterMkLst>
        <pc:sldLayoutChg chg="addSp delSp modSp mod ord">
          <pc:chgData name="David Pan" userId="ee3c178e-7e79-499b-b745-4b032fd31195" providerId="ADAL" clId="{A17CE3DE-F638-4B7B-B861-39ECED486ACC}" dt="2024-06-14T03:43:54.856" v="115" actId="20578"/>
          <pc:sldLayoutMkLst>
            <pc:docMk/>
            <pc:sldMasterMk cId="2043029985" sldId="2147483660"/>
            <pc:sldLayoutMk cId="3104655130" sldId="2147483667"/>
          </pc:sldLayoutMkLst>
        </pc:sldLayoutChg>
        <pc:sldLayoutChg chg="delSp add mod modTransition">
          <pc:chgData name="David Pan" userId="ee3c178e-7e79-499b-b745-4b032fd31195" providerId="ADAL" clId="{A17CE3DE-F638-4B7B-B861-39ECED486ACC}" dt="2024-06-14T15:52:40.898" v="484" actId="21"/>
          <pc:sldLayoutMkLst>
            <pc:docMk/>
            <pc:sldMasterMk cId="2043029985" sldId="2147483660"/>
            <pc:sldLayoutMk cId="1416911446" sldId="2147483672"/>
          </pc:sldLayoutMkLst>
        </pc:sldLayoutChg>
        <pc:sldLayoutChg chg="new del mod">
          <pc:chgData name="David Pan" userId="ee3c178e-7e79-499b-b745-4b032fd31195" providerId="ADAL" clId="{A17CE3DE-F638-4B7B-B861-39ECED486ACC}" dt="2024-06-14T03:41:37.746" v="17" actId="11236"/>
          <pc:sldLayoutMkLst>
            <pc:docMk/>
            <pc:sldMasterMk cId="2043029985" sldId="2147483660"/>
            <pc:sldLayoutMk cId="1749088533" sldId="2147483672"/>
          </pc:sldLayoutMkLst>
        </pc:sldLayoutChg>
      </pc:sldMasterChg>
    </pc:docChg>
  </pc:docChgLst>
  <pc:docChgLst>
    <pc:chgData name="David Pan" userId="ee3c178e-7e79-499b-b745-4b032fd31195" providerId="ADAL" clId="{F93E1C3B-FCCE-43A1-99AF-A6D854862D43}"/>
    <pc:docChg chg="undo redo custSel modSld modMainMaster">
      <pc:chgData name="David Pan" userId="ee3c178e-7e79-499b-b745-4b032fd31195" providerId="ADAL" clId="{F93E1C3B-FCCE-43A1-99AF-A6D854862D43}" dt="2024-12-23T20:42:49.596" v="796" actId="207"/>
      <pc:docMkLst>
        <pc:docMk/>
      </pc:docMkLst>
      <pc:sldChg chg="modSp mod">
        <pc:chgData name="David Pan" userId="ee3c178e-7e79-499b-b745-4b032fd31195" providerId="ADAL" clId="{F93E1C3B-FCCE-43A1-99AF-A6D854862D43}" dt="2024-12-17T17:08:02.464" v="178"/>
        <pc:sldMkLst>
          <pc:docMk/>
          <pc:sldMk cId="2308715327" sldId="260"/>
        </pc:sldMkLst>
        <pc:spChg chg="mod">
          <ac:chgData name="David Pan" userId="ee3c178e-7e79-499b-b745-4b032fd31195" providerId="ADAL" clId="{F93E1C3B-FCCE-43A1-99AF-A6D854862D43}" dt="2024-12-17T17:08:02.464" v="178"/>
          <ac:spMkLst>
            <pc:docMk/>
            <pc:sldMk cId="2308715327" sldId="260"/>
            <ac:spMk id="69" creationId="{B7EE0361-88D6-273D-7A89-69E1EE8E0247}"/>
          </ac:spMkLst>
        </pc:spChg>
      </pc:sldChg>
      <pc:sldChg chg="addSp delSp modSp mod">
        <pc:chgData name="David Pan" userId="ee3c178e-7e79-499b-b745-4b032fd31195" providerId="ADAL" clId="{F93E1C3B-FCCE-43A1-99AF-A6D854862D43}" dt="2024-12-17T22:23:22.959" v="793" actId="20577"/>
        <pc:sldMkLst>
          <pc:docMk/>
          <pc:sldMk cId="1658194543" sldId="261"/>
        </pc:sldMkLst>
        <pc:spChg chg="add mod ord">
          <ac:chgData name="David Pan" userId="ee3c178e-7e79-499b-b745-4b032fd31195" providerId="ADAL" clId="{F93E1C3B-FCCE-43A1-99AF-A6D854862D43}" dt="2024-12-17T18:06:31.541" v="639" actId="207"/>
          <ac:spMkLst>
            <pc:docMk/>
            <pc:sldMk cId="1658194543" sldId="261"/>
            <ac:spMk id="2" creationId="{A15E562B-5496-9975-782D-48D1CAEB6F2A}"/>
          </ac:spMkLst>
        </pc:spChg>
        <pc:spChg chg="mod">
          <ac:chgData name="David Pan" userId="ee3c178e-7e79-499b-b745-4b032fd31195" providerId="ADAL" clId="{F93E1C3B-FCCE-43A1-99AF-A6D854862D43}" dt="2024-12-17T17:17:16.100" v="210" actId="403"/>
          <ac:spMkLst>
            <pc:docMk/>
            <pc:sldMk cId="1658194543" sldId="261"/>
            <ac:spMk id="9" creationId="{E27E13D9-0C06-5455-7EB0-1C7F56E306FC}"/>
          </ac:spMkLst>
        </pc:spChg>
        <pc:spChg chg="mod">
          <ac:chgData name="David Pan" userId="ee3c178e-7e79-499b-b745-4b032fd31195" providerId="ADAL" clId="{F93E1C3B-FCCE-43A1-99AF-A6D854862D43}" dt="2024-12-17T22:23:22.959" v="793" actId="20577"/>
          <ac:spMkLst>
            <pc:docMk/>
            <pc:sldMk cId="1658194543" sldId="261"/>
            <ac:spMk id="11" creationId="{FD282ECB-C810-9683-68BC-2B7AC1736FBA}"/>
          </ac:spMkLst>
        </pc:spChg>
        <pc:picChg chg="mod">
          <ac:chgData name="David Pan" userId="ee3c178e-7e79-499b-b745-4b032fd31195" providerId="ADAL" clId="{F93E1C3B-FCCE-43A1-99AF-A6D854862D43}" dt="2024-12-17T17:17:05.215" v="209" actId="1076"/>
          <ac:picMkLst>
            <pc:docMk/>
            <pc:sldMk cId="1658194543" sldId="261"/>
            <ac:picMk id="8" creationId="{C6C48ED9-FB04-DE6F-A7B7-968F5FE81D59}"/>
          </ac:picMkLst>
        </pc:picChg>
        <pc:picChg chg="mod">
          <ac:chgData name="David Pan" userId="ee3c178e-7e79-499b-b745-4b032fd31195" providerId="ADAL" clId="{F93E1C3B-FCCE-43A1-99AF-A6D854862D43}" dt="2024-12-17T17:15:55.426" v="191" actId="1076"/>
          <ac:picMkLst>
            <pc:docMk/>
            <pc:sldMk cId="1658194543" sldId="261"/>
            <ac:picMk id="23" creationId="{EC42567D-234A-7BBB-B4F4-10999D959BB8}"/>
          </ac:picMkLst>
        </pc:picChg>
        <pc:picChg chg="add mod">
          <ac:chgData name="David Pan" userId="ee3c178e-7e79-499b-b745-4b032fd31195" providerId="ADAL" clId="{F93E1C3B-FCCE-43A1-99AF-A6D854862D43}" dt="2024-12-17T18:06:08.222" v="524" actId="732"/>
          <ac:picMkLst>
            <pc:docMk/>
            <pc:sldMk cId="1658194543" sldId="261"/>
            <ac:picMk id="2050" creationId="{60931F49-9C2D-B461-18E8-9C855690423D}"/>
          </ac:picMkLst>
        </pc:picChg>
      </pc:sldChg>
      <pc:sldChg chg="delSp modSp mod">
        <pc:chgData name="David Pan" userId="ee3c178e-7e79-499b-b745-4b032fd31195" providerId="ADAL" clId="{F93E1C3B-FCCE-43A1-99AF-A6D854862D43}" dt="2024-12-23T20:11:30.523" v="795" actId="1076"/>
        <pc:sldMkLst>
          <pc:docMk/>
          <pc:sldMk cId="823752278" sldId="267"/>
        </pc:sldMkLst>
        <pc:spChg chg="mod">
          <ac:chgData name="David Pan" userId="ee3c178e-7e79-499b-b745-4b032fd31195" providerId="ADAL" clId="{F93E1C3B-FCCE-43A1-99AF-A6D854862D43}" dt="2024-12-17T17:26:05.489" v="313" actId="403"/>
          <ac:spMkLst>
            <pc:docMk/>
            <pc:sldMk cId="823752278" sldId="267"/>
            <ac:spMk id="15" creationId="{2372C317-E4B1-D736-31E4-0056AFE5C8A3}"/>
          </ac:spMkLst>
        </pc:spChg>
        <pc:spChg chg="mod">
          <ac:chgData name="David Pan" userId="ee3c178e-7e79-499b-b745-4b032fd31195" providerId="ADAL" clId="{F93E1C3B-FCCE-43A1-99AF-A6D854862D43}" dt="2024-12-17T18:07:58.782" v="652" actId="113"/>
          <ac:spMkLst>
            <pc:docMk/>
            <pc:sldMk cId="823752278" sldId="267"/>
            <ac:spMk id="16" creationId="{681E57C6-35DC-D547-1693-01DE1B6E1DAD}"/>
          </ac:spMkLst>
        </pc:spChg>
        <pc:spChg chg="mod">
          <ac:chgData name="David Pan" userId="ee3c178e-7e79-499b-b745-4b032fd31195" providerId="ADAL" clId="{F93E1C3B-FCCE-43A1-99AF-A6D854862D43}" dt="2024-12-23T20:11:30.523" v="795" actId="1076"/>
          <ac:spMkLst>
            <pc:docMk/>
            <pc:sldMk cId="823752278" sldId="267"/>
            <ac:spMk id="17" creationId="{935F6E48-5FF6-FAB3-B353-600F740C2893}"/>
          </ac:spMkLst>
        </pc:spChg>
        <pc:spChg chg="mod">
          <ac:chgData name="David Pan" userId="ee3c178e-7e79-499b-b745-4b032fd31195" providerId="ADAL" clId="{F93E1C3B-FCCE-43A1-99AF-A6D854862D43}" dt="2024-12-23T20:11:27.891" v="794" actId="1076"/>
          <ac:spMkLst>
            <pc:docMk/>
            <pc:sldMk cId="823752278" sldId="267"/>
            <ac:spMk id="77" creationId="{C92DA9E4-C22E-D6C2-860B-38999DF75C26}"/>
          </ac:spMkLst>
        </pc:spChg>
        <pc:cxnChg chg="mod">
          <ac:chgData name="David Pan" userId="ee3c178e-7e79-499b-b745-4b032fd31195" providerId="ADAL" clId="{F93E1C3B-FCCE-43A1-99AF-A6D854862D43}" dt="2024-12-17T01:12:37.437" v="64" actId="14100"/>
          <ac:cxnSpMkLst>
            <pc:docMk/>
            <pc:sldMk cId="823752278" sldId="267"/>
            <ac:cxnSpMk id="14" creationId="{F7821F2F-7DDA-F16E-62F7-64A71E6E48F0}"/>
          </ac:cxnSpMkLst>
        </pc:cxnChg>
      </pc:sldChg>
      <pc:sldChg chg="addSp delSp modSp mod">
        <pc:chgData name="David Pan" userId="ee3c178e-7e79-499b-b745-4b032fd31195" providerId="ADAL" clId="{F93E1C3B-FCCE-43A1-99AF-A6D854862D43}" dt="2024-12-17T17:30:35.177" v="382" actId="20577"/>
        <pc:sldMkLst>
          <pc:docMk/>
          <pc:sldMk cId="3683516473" sldId="268"/>
        </pc:sldMkLst>
        <pc:spChg chg="mod">
          <ac:chgData name="David Pan" userId="ee3c178e-7e79-499b-b745-4b032fd31195" providerId="ADAL" clId="{F93E1C3B-FCCE-43A1-99AF-A6D854862D43}" dt="2024-12-17T01:06:18.167" v="23"/>
          <ac:spMkLst>
            <pc:docMk/>
            <pc:sldMk cId="3683516473" sldId="268"/>
            <ac:spMk id="10" creationId="{294C21F9-664D-D6F1-3A80-76AA04C7C7A4}"/>
          </ac:spMkLst>
        </pc:spChg>
        <pc:spChg chg="mod topLvl">
          <ac:chgData name="David Pan" userId="ee3c178e-7e79-499b-b745-4b032fd31195" providerId="ADAL" clId="{F93E1C3B-FCCE-43A1-99AF-A6D854862D43}" dt="2024-12-17T17:30:26.757" v="377" actId="6549"/>
          <ac:spMkLst>
            <pc:docMk/>
            <pc:sldMk cId="3683516473" sldId="268"/>
            <ac:spMk id="14" creationId="{E4A28A5E-209B-833B-1DE5-A1341BBBB41D}"/>
          </ac:spMkLst>
        </pc:spChg>
        <pc:spChg chg="mod topLvl">
          <ac:chgData name="David Pan" userId="ee3c178e-7e79-499b-b745-4b032fd31195" providerId="ADAL" clId="{F93E1C3B-FCCE-43A1-99AF-A6D854862D43}" dt="2024-12-17T01:23:55.266" v="128" actId="165"/>
          <ac:spMkLst>
            <pc:docMk/>
            <pc:sldMk cId="3683516473" sldId="268"/>
            <ac:spMk id="31" creationId="{59A74BDB-6F09-0044-042B-8713F42BD3C5}"/>
          </ac:spMkLst>
        </pc:spChg>
        <pc:spChg chg="mod topLvl">
          <ac:chgData name="David Pan" userId="ee3c178e-7e79-499b-b745-4b032fd31195" providerId="ADAL" clId="{F93E1C3B-FCCE-43A1-99AF-A6D854862D43}" dt="2024-12-17T17:30:35.177" v="382" actId="20577"/>
          <ac:spMkLst>
            <pc:docMk/>
            <pc:sldMk cId="3683516473" sldId="268"/>
            <ac:spMk id="32" creationId="{C33141B8-DA26-171F-D2CA-2ECE4E2396E1}"/>
          </ac:spMkLst>
        </pc:spChg>
        <pc:spChg chg="mod">
          <ac:chgData name="David Pan" userId="ee3c178e-7e79-499b-b745-4b032fd31195" providerId="ADAL" clId="{F93E1C3B-FCCE-43A1-99AF-A6D854862D43}" dt="2024-12-17T01:38:08.968" v="150" actId="1076"/>
          <ac:spMkLst>
            <pc:docMk/>
            <pc:sldMk cId="3683516473" sldId="268"/>
            <ac:spMk id="33" creationId="{DD53216B-BDEC-DA64-9489-C1DB19A39C82}"/>
          </ac:spMkLst>
        </pc:spChg>
        <pc:spChg chg="mod">
          <ac:chgData name="David Pan" userId="ee3c178e-7e79-499b-b745-4b032fd31195" providerId="ADAL" clId="{F93E1C3B-FCCE-43A1-99AF-A6D854862D43}" dt="2024-12-17T01:07:28.816" v="30" actId="1076"/>
          <ac:spMkLst>
            <pc:docMk/>
            <pc:sldMk cId="3683516473" sldId="268"/>
            <ac:spMk id="41" creationId="{F41CF16A-A650-F3F5-4B4E-97AB09661C2D}"/>
          </ac:spMkLst>
        </pc:spChg>
        <pc:spChg chg="mod">
          <ac:chgData name="David Pan" userId="ee3c178e-7e79-499b-b745-4b032fd31195" providerId="ADAL" clId="{F93E1C3B-FCCE-43A1-99AF-A6D854862D43}" dt="2024-12-17T01:23:08.245" v="115" actId="1076"/>
          <ac:spMkLst>
            <pc:docMk/>
            <pc:sldMk cId="3683516473" sldId="268"/>
            <ac:spMk id="46" creationId="{87C5270C-02B4-A0EC-6B4E-E140B839C671}"/>
          </ac:spMkLst>
        </pc:spChg>
        <pc:spChg chg="mod">
          <ac:chgData name="David Pan" userId="ee3c178e-7e79-499b-b745-4b032fd31195" providerId="ADAL" clId="{F93E1C3B-FCCE-43A1-99AF-A6D854862D43}" dt="2024-12-17T17:29:37.353" v="325" actId="1076"/>
          <ac:spMkLst>
            <pc:docMk/>
            <pc:sldMk cId="3683516473" sldId="268"/>
            <ac:spMk id="49" creationId="{947E6775-526B-3A49-7586-AD4E1991E12F}"/>
          </ac:spMkLst>
        </pc:spChg>
        <pc:spChg chg="mod">
          <ac:chgData name="David Pan" userId="ee3c178e-7e79-499b-b745-4b032fd31195" providerId="ADAL" clId="{F93E1C3B-FCCE-43A1-99AF-A6D854862D43}" dt="2024-12-17T17:25:10.120" v="291" actId="20577"/>
          <ac:spMkLst>
            <pc:docMk/>
            <pc:sldMk cId="3683516473" sldId="268"/>
            <ac:spMk id="52" creationId="{644158D9-278B-2F8D-C5EF-AC537718307C}"/>
          </ac:spMkLst>
        </pc:spChg>
        <pc:spChg chg="mod">
          <ac:chgData name="David Pan" userId="ee3c178e-7e79-499b-b745-4b032fd31195" providerId="ADAL" clId="{F93E1C3B-FCCE-43A1-99AF-A6D854862D43}" dt="2024-12-17T01:09:17.817" v="39" actId="1076"/>
          <ac:spMkLst>
            <pc:docMk/>
            <pc:sldMk cId="3683516473" sldId="268"/>
            <ac:spMk id="53" creationId="{546BD263-85C8-4EA9-D5B1-C69279FC211C}"/>
          </ac:spMkLst>
        </pc:spChg>
        <pc:spChg chg="mod">
          <ac:chgData name="David Pan" userId="ee3c178e-7e79-499b-b745-4b032fd31195" providerId="ADAL" clId="{F93E1C3B-FCCE-43A1-99AF-A6D854862D43}" dt="2024-12-17T17:25:31.987" v="309" actId="20577"/>
          <ac:spMkLst>
            <pc:docMk/>
            <pc:sldMk cId="3683516473" sldId="268"/>
            <ac:spMk id="76" creationId="{72DFDBF8-897F-5E42-8123-7510354B0069}"/>
          </ac:spMkLst>
        </pc:spChg>
        <pc:grpChg chg="add mod">
          <ac:chgData name="David Pan" userId="ee3c178e-7e79-499b-b745-4b032fd31195" providerId="ADAL" clId="{F93E1C3B-FCCE-43A1-99AF-A6D854862D43}" dt="2024-12-17T01:23:43.550" v="125" actId="164"/>
          <ac:grpSpMkLst>
            <pc:docMk/>
            <pc:sldMk cId="3683516473" sldId="268"/>
            <ac:grpSpMk id="22" creationId="{50548174-A859-20F0-177E-0664496A5E90}"/>
          </ac:grpSpMkLst>
        </pc:grpChg>
        <pc:grpChg chg="add mod">
          <ac:chgData name="David Pan" userId="ee3c178e-7e79-499b-b745-4b032fd31195" providerId="ADAL" clId="{F93E1C3B-FCCE-43A1-99AF-A6D854862D43}" dt="2024-12-17T01:24:39.190" v="140" actId="1076"/>
          <ac:grpSpMkLst>
            <pc:docMk/>
            <pc:sldMk cId="3683516473" sldId="268"/>
            <ac:grpSpMk id="26" creationId="{6DAEFB5D-9196-8509-3C76-C8332AAD8888}"/>
          </ac:grpSpMkLst>
        </pc:grpChg>
        <pc:picChg chg="add mod">
          <ac:chgData name="David Pan" userId="ee3c178e-7e79-499b-b745-4b032fd31195" providerId="ADAL" clId="{F93E1C3B-FCCE-43A1-99AF-A6D854862D43}" dt="2024-12-17T01:24:33.068" v="139" actId="164"/>
          <ac:picMkLst>
            <pc:docMk/>
            <pc:sldMk cId="3683516473" sldId="268"/>
            <ac:picMk id="2" creationId="{1514408C-6052-5333-C436-4978A2DD39D7}"/>
          </ac:picMkLst>
        </pc:picChg>
        <pc:picChg chg="add mod topLvl">
          <ac:chgData name="David Pan" userId="ee3c178e-7e79-499b-b745-4b032fd31195" providerId="ADAL" clId="{F93E1C3B-FCCE-43A1-99AF-A6D854862D43}" dt="2024-12-17T01:23:43.550" v="125" actId="164"/>
          <ac:picMkLst>
            <pc:docMk/>
            <pc:sldMk cId="3683516473" sldId="268"/>
            <ac:picMk id="4" creationId="{76E14F5F-A284-83F2-4F26-741531583C29}"/>
          </ac:picMkLst>
        </pc:picChg>
        <pc:picChg chg="add mod topLvl">
          <ac:chgData name="David Pan" userId="ee3c178e-7e79-499b-b745-4b032fd31195" providerId="ADAL" clId="{F93E1C3B-FCCE-43A1-99AF-A6D854862D43}" dt="2024-12-17T01:24:33.068" v="139" actId="164"/>
          <ac:picMkLst>
            <pc:docMk/>
            <pc:sldMk cId="3683516473" sldId="268"/>
            <ac:picMk id="5" creationId="{14EF9778-E073-07BE-FFB1-5583C51ABB68}"/>
          </ac:picMkLst>
        </pc:picChg>
        <pc:picChg chg="add mod topLvl">
          <ac:chgData name="David Pan" userId="ee3c178e-7e79-499b-b745-4b032fd31195" providerId="ADAL" clId="{F93E1C3B-FCCE-43A1-99AF-A6D854862D43}" dt="2024-12-17T01:25:01.862" v="145" actId="1076"/>
          <ac:picMkLst>
            <pc:docMk/>
            <pc:sldMk cId="3683516473" sldId="268"/>
            <ac:picMk id="12" creationId="{4E57E421-C9DF-61A4-8394-2C47CEAC52B8}"/>
          </ac:picMkLst>
        </pc:picChg>
        <pc:picChg chg="mod topLvl">
          <ac:chgData name="David Pan" userId="ee3c178e-7e79-499b-b745-4b032fd31195" providerId="ADAL" clId="{F93E1C3B-FCCE-43A1-99AF-A6D854862D43}" dt="2024-12-17T17:29:58.371" v="330" actId="1076"/>
          <ac:picMkLst>
            <pc:docMk/>
            <pc:sldMk cId="3683516473" sldId="268"/>
            <ac:picMk id="18" creationId="{425F720F-64A6-A0D0-4F8A-A8928DA567FB}"/>
          </ac:picMkLst>
        </pc:picChg>
        <pc:picChg chg="add mod">
          <ac:chgData name="David Pan" userId="ee3c178e-7e79-499b-b745-4b032fd31195" providerId="ADAL" clId="{F93E1C3B-FCCE-43A1-99AF-A6D854862D43}" dt="2024-12-17T01:23:43.550" v="125" actId="164"/>
          <ac:picMkLst>
            <pc:docMk/>
            <pc:sldMk cId="3683516473" sldId="268"/>
            <ac:picMk id="21" creationId="{C3AEE27B-559D-4938-18B9-E854E7534E22}"/>
          </ac:picMkLst>
        </pc:picChg>
        <pc:picChg chg="add mod">
          <ac:chgData name="David Pan" userId="ee3c178e-7e79-499b-b745-4b032fd31195" providerId="ADAL" clId="{F93E1C3B-FCCE-43A1-99AF-A6D854862D43}" dt="2024-12-17T01:24:33.068" v="139" actId="164"/>
          <ac:picMkLst>
            <pc:docMk/>
            <pc:sldMk cId="3683516473" sldId="268"/>
            <ac:picMk id="24" creationId="{FC31E9F8-4CE8-98EC-4ECB-C41E5C8C2C15}"/>
          </ac:picMkLst>
        </pc:picChg>
        <pc:picChg chg="add mod">
          <ac:chgData name="David Pan" userId="ee3c178e-7e79-499b-b745-4b032fd31195" providerId="ADAL" clId="{F93E1C3B-FCCE-43A1-99AF-A6D854862D43}" dt="2024-12-17T01:24:52.233" v="142" actId="1076"/>
          <ac:picMkLst>
            <pc:docMk/>
            <pc:sldMk cId="3683516473" sldId="268"/>
            <ac:picMk id="27" creationId="{EE1C0F14-BC1B-E34A-E813-98F4D1A5504D}"/>
          </ac:picMkLst>
        </pc:picChg>
        <pc:picChg chg="add mod">
          <ac:chgData name="David Pan" userId="ee3c178e-7e79-499b-b745-4b032fd31195" providerId="ADAL" clId="{F93E1C3B-FCCE-43A1-99AF-A6D854862D43}" dt="2024-12-17T17:29:00.415" v="324" actId="1076"/>
          <ac:picMkLst>
            <pc:docMk/>
            <pc:sldMk cId="3683516473" sldId="268"/>
            <ac:picMk id="40" creationId="{45510491-C9E7-8B53-A75B-6B28C1662E9C}"/>
          </ac:picMkLst>
        </pc:picChg>
        <pc:picChg chg="add mod">
          <ac:chgData name="David Pan" userId="ee3c178e-7e79-499b-b745-4b032fd31195" providerId="ADAL" clId="{F93E1C3B-FCCE-43A1-99AF-A6D854862D43}" dt="2024-12-17T17:29:56.689" v="329" actId="571"/>
          <ac:picMkLst>
            <pc:docMk/>
            <pc:sldMk cId="3683516473" sldId="268"/>
            <ac:picMk id="42" creationId="{E16B352F-2D2C-1FED-F2CE-3EB3E8D6ED81}"/>
          </ac:picMkLst>
        </pc:picChg>
      </pc:sldChg>
      <pc:sldMasterChg chg="modSldLayout">
        <pc:chgData name="David Pan" userId="ee3c178e-7e79-499b-b745-4b032fd31195" providerId="ADAL" clId="{F93E1C3B-FCCE-43A1-99AF-A6D854862D43}" dt="2024-12-23T20:42:49.596" v="796" actId="207"/>
        <pc:sldMasterMkLst>
          <pc:docMk/>
          <pc:sldMasterMk cId="2043029985" sldId="2147483660"/>
        </pc:sldMasterMkLst>
        <pc:sldLayoutChg chg="modSp mod">
          <pc:chgData name="David Pan" userId="ee3c178e-7e79-499b-b745-4b032fd31195" providerId="ADAL" clId="{F93E1C3B-FCCE-43A1-99AF-A6D854862D43}" dt="2024-12-23T20:42:49.596" v="796" actId="207"/>
          <pc:sldLayoutMkLst>
            <pc:docMk/>
            <pc:sldMasterMk cId="2043029985" sldId="2147483660"/>
            <pc:sldLayoutMk cId="1416911446" sldId="2147483672"/>
          </pc:sldLayoutMkLst>
          <pc:spChg chg="mod">
            <ac:chgData name="David Pan" userId="ee3c178e-7e79-499b-b745-4b032fd31195" providerId="ADAL" clId="{F93E1C3B-FCCE-43A1-99AF-A6D854862D43}" dt="2024-12-23T20:42:49.596" v="796" actId="207"/>
            <ac:spMkLst>
              <pc:docMk/>
              <pc:sldMasterMk cId="2043029985" sldId="2147483660"/>
              <pc:sldLayoutMk cId="1416911446" sldId="2147483672"/>
              <ac:spMk id="2" creationId="{12461A62-31FA-53FA-DD81-984615EA7133}"/>
            </ac:spMkLst>
          </pc:spChg>
        </pc:sldLayoutChg>
      </pc:sldMasterChg>
    </pc:docChg>
  </pc:docChgLst>
  <pc:docChgLst>
    <pc:chgData name="David Pan" userId="ee3c178e-7e79-499b-b745-4b032fd31195" providerId="ADAL" clId="{003FEE10-CBD8-4B23-AE65-AF6FDDF1BE8D}"/>
    <pc:docChg chg="undo redo custSel addSld delSld modSld sldOrd modMainMaster addSection modSection">
      <pc:chgData name="David Pan" userId="ee3c178e-7e79-499b-b745-4b032fd31195" providerId="ADAL" clId="{003FEE10-CBD8-4B23-AE65-AF6FDDF1BE8D}" dt="2024-08-02T22:46:15.001" v="2323" actId="20577"/>
      <pc:docMkLst>
        <pc:docMk/>
      </pc:docMkLst>
      <pc:sldChg chg="del">
        <pc:chgData name="David Pan" userId="ee3c178e-7e79-499b-b745-4b032fd31195" providerId="ADAL" clId="{003FEE10-CBD8-4B23-AE65-AF6FDDF1BE8D}" dt="2024-06-18T00:49:51.746" v="0" actId="47"/>
        <pc:sldMkLst>
          <pc:docMk/>
          <pc:sldMk cId="2121644840" sldId="258"/>
        </pc:sldMkLst>
      </pc:sldChg>
      <pc:sldChg chg="delSp modSp mod ord">
        <pc:chgData name="David Pan" userId="ee3c178e-7e79-499b-b745-4b032fd31195" providerId="ADAL" clId="{003FEE10-CBD8-4B23-AE65-AF6FDDF1BE8D}" dt="2024-07-22T20:36:03.718" v="2119"/>
        <pc:sldMkLst>
          <pc:docMk/>
          <pc:sldMk cId="2308715327" sldId="260"/>
        </pc:sldMkLst>
      </pc:sldChg>
      <pc:sldChg chg="addSp delSp modSp mod ord modClrScheme chgLayout modNotesTx">
        <pc:chgData name="David Pan" userId="ee3c178e-7e79-499b-b745-4b032fd31195" providerId="ADAL" clId="{003FEE10-CBD8-4B23-AE65-AF6FDDF1BE8D}" dt="2024-08-02T22:41:01.051" v="2313" actId="478"/>
        <pc:sldMkLst>
          <pc:docMk/>
          <pc:sldMk cId="1658194543" sldId="261"/>
        </pc:sldMkLst>
      </pc:sldChg>
      <pc:sldChg chg="addSp delSp modSp mod ord modShow">
        <pc:chgData name="David Pan" userId="ee3c178e-7e79-499b-b745-4b032fd31195" providerId="ADAL" clId="{003FEE10-CBD8-4B23-AE65-AF6FDDF1BE8D}" dt="2024-07-24T23:44:45.968" v="2306"/>
        <pc:sldMkLst>
          <pc:docMk/>
          <pc:sldMk cId="1732480882" sldId="262"/>
        </pc:sldMkLst>
      </pc:sldChg>
      <pc:sldChg chg="addSp delSp modSp mod">
        <pc:chgData name="David Pan" userId="ee3c178e-7e79-499b-b745-4b032fd31195" providerId="ADAL" clId="{003FEE10-CBD8-4B23-AE65-AF6FDDF1BE8D}" dt="2024-08-02T22:46:15.001" v="2323" actId="20577"/>
        <pc:sldMkLst>
          <pc:docMk/>
          <pc:sldMk cId="2103024893" sldId="263"/>
        </pc:sldMkLst>
      </pc:sldChg>
      <pc:sldChg chg="delSp modSp add del mod">
        <pc:chgData name="David Pan" userId="ee3c178e-7e79-499b-b745-4b032fd31195" providerId="ADAL" clId="{003FEE10-CBD8-4B23-AE65-AF6FDDF1BE8D}" dt="2024-07-15T22:39:01.851" v="691" actId="47"/>
        <pc:sldMkLst>
          <pc:docMk/>
          <pc:sldMk cId="2396321506" sldId="264"/>
        </pc:sldMkLst>
      </pc:sldChg>
      <pc:sldChg chg="addSp delSp modSp add mod ord modClrScheme modShow chgLayout">
        <pc:chgData name="David Pan" userId="ee3c178e-7e79-499b-b745-4b032fd31195" providerId="ADAL" clId="{003FEE10-CBD8-4B23-AE65-AF6FDDF1BE8D}" dt="2024-08-02T22:41:07.776" v="2314" actId="700"/>
        <pc:sldMkLst>
          <pc:docMk/>
          <pc:sldMk cId="1380983966" sldId="265"/>
        </pc:sldMkLst>
      </pc:sldChg>
      <pc:sldChg chg="addSp modSp new del mod">
        <pc:chgData name="David Pan" userId="ee3c178e-7e79-499b-b745-4b032fd31195" providerId="ADAL" clId="{003FEE10-CBD8-4B23-AE65-AF6FDDF1BE8D}" dt="2024-07-15T20:32:08.989" v="680" actId="47"/>
        <pc:sldMkLst>
          <pc:docMk/>
          <pc:sldMk cId="2387436171" sldId="265"/>
        </pc:sldMkLst>
      </pc:sldChg>
      <pc:sldChg chg="add del">
        <pc:chgData name="David Pan" userId="ee3c178e-7e79-499b-b745-4b032fd31195" providerId="ADAL" clId="{003FEE10-CBD8-4B23-AE65-AF6FDDF1BE8D}" dt="2024-07-15T22:38:56.919" v="690" actId="47"/>
        <pc:sldMkLst>
          <pc:docMk/>
          <pc:sldMk cId="3331927165" sldId="266"/>
        </pc:sldMkLst>
      </pc:sldChg>
      <pc:sldChg chg="addSp delSp modSp add mod modClrScheme chgLayout">
        <pc:chgData name="David Pan" userId="ee3c178e-7e79-499b-b745-4b032fd31195" providerId="ADAL" clId="{003FEE10-CBD8-4B23-AE65-AF6FDDF1BE8D}" dt="2024-08-02T22:41:18.708" v="2317" actId="478"/>
        <pc:sldMkLst>
          <pc:docMk/>
          <pc:sldMk cId="823752278" sldId="267"/>
        </pc:sldMkLst>
      </pc:sldChg>
      <pc:sldChg chg="addSp delSp modSp new mod modClrScheme chgLayout">
        <pc:chgData name="David Pan" userId="ee3c178e-7e79-499b-b745-4b032fd31195" providerId="ADAL" clId="{003FEE10-CBD8-4B23-AE65-AF6FDDF1BE8D}" dt="2024-08-02T22:41:12.072" v="2315" actId="700"/>
        <pc:sldMkLst>
          <pc:docMk/>
          <pc:sldMk cId="3683516473" sldId="268"/>
        </pc:sldMkLst>
      </pc:sldChg>
      <pc:sldChg chg="addSp delSp modSp add mod ord modShow">
        <pc:chgData name="David Pan" userId="ee3c178e-7e79-499b-b745-4b032fd31195" providerId="ADAL" clId="{003FEE10-CBD8-4B23-AE65-AF6FDDF1BE8D}" dt="2024-07-24T23:44:45.968" v="2306"/>
        <pc:sldMkLst>
          <pc:docMk/>
          <pc:sldMk cId="1511577452" sldId="269"/>
        </pc:sldMkLst>
      </pc:sldChg>
      <pc:sldChg chg="add del">
        <pc:chgData name="David Pan" userId="ee3c178e-7e79-499b-b745-4b032fd31195" providerId="ADAL" clId="{003FEE10-CBD8-4B23-AE65-AF6FDDF1BE8D}" dt="2024-07-20T03:24:43.443" v="1452"/>
        <pc:sldMkLst>
          <pc:docMk/>
          <pc:sldMk cId="229278342" sldId="270"/>
        </pc:sldMkLst>
      </pc:sldChg>
      <pc:sldChg chg="new del">
        <pc:chgData name="David Pan" userId="ee3c178e-7e79-499b-b745-4b032fd31195" providerId="ADAL" clId="{003FEE10-CBD8-4B23-AE65-AF6FDDF1BE8D}" dt="2024-07-22T20:36:37.628" v="2128" actId="680"/>
        <pc:sldMkLst>
          <pc:docMk/>
          <pc:sldMk cId="449643657" sldId="270"/>
        </pc:sldMkLst>
      </pc:sldChg>
      <pc:sldChg chg="add del">
        <pc:chgData name="David Pan" userId="ee3c178e-7e79-499b-b745-4b032fd31195" providerId="ADAL" clId="{003FEE10-CBD8-4B23-AE65-AF6FDDF1BE8D}" dt="2024-07-22T20:36:30.193" v="2126" actId="47"/>
        <pc:sldMkLst>
          <pc:docMk/>
          <pc:sldMk cId="3861304353" sldId="270"/>
        </pc:sldMkLst>
      </pc:sldChg>
      <pc:sldChg chg="add del">
        <pc:chgData name="David Pan" userId="ee3c178e-7e79-499b-b745-4b032fd31195" providerId="ADAL" clId="{003FEE10-CBD8-4B23-AE65-AF6FDDF1BE8D}" dt="2024-07-20T03:36:38.427" v="1686" actId="47"/>
        <pc:sldMkLst>
          <pc:docMk/>
          <pc:sldMk cId="1458818218" sldId="271"/>
        </pc:sldMkLst>
      </pc:sldChg>
      <pc:sldChg chg="add del ord">
        <pc:chgData name="David Pan" userId="ee3c178e-7e79-499b-b745-4b032fd31195" providerId="ADAL" clId="{003FEE10-CBD8-4B23-AE65-AF6FDDF1BE8D}" dt="2024-07-22T20:36:30.193" v="2126" actId="47"/>
        <pc:sldMkLst>
          <pc:docMk/>
          <pc:sldMk cId="2285033541" sldId="271"/>
        </pc:sldMkLst>
      </pc:sldChg>
      <pc:sldChg chg="add del">
        <pc:chgData name="David Pan" userId="ee3c178e-7e79-499b-b745-4b032fd31195" providerId="ADAL" clId="{003FEE10-CBD8-4B23-AE65-AF6FDDF1BE8D}" dt="2024-07-20T03:24:32.580" v="1445"/>
        <pc:sldMkLst>
          <pc:docMk/>
          <pc:sldMk cId="4054601658" sldId="271"/>
        </pc:sldMkLst>
      </pc:sldChg>
      <pc:sldMasterChg chg="addSldLayout modSldLayout">
        <pc:chgData name="David Pan" userId="ee3c178e-7e79-499b-b745-4b032fd31195" providerId="ADAL" clId="{003FEE10-CBD8-4B23-AE65-AF6FDDF1BE8D}" dt="2024-08-02T22:40:48.928" v="2311"/>
        <pc:sldMasterMkLst>
          <pc:docMk/>
          <pc:sldMasterMk cId="2043029985" sldId="2147483660"/>
        </pc:sldMasterMkLst>
        <pc:sldLayoutChg chg="addSp delSp modSp add mod modTransition">
          <pc:chgData name="David Pan" userId="ee3c178e-7e79-499b-b745-4b032fd31195" providerId="ADAL" clId="{003FEE10-CBD8-4B23-AE65-AF6FDDF1BE8D}" dt="2024-08-02T22:40:48.928" v="2311"/>
          <pc:sldLayoutMkLst>
            <pc:docMk/>
            <pc:sldMasterMk cId="2043029985" sldId="2147483660"/>
            <pc:sldLayoutMk cId="654487745" sldId="2147483673"/>
          </pc:sldLayoutMkLst>
        </pc:sldLayoutChg>
      </pc:sldMasterChg>
    </pc:docChg>
  </pc:docChgLst>
  <pc:docChgLst>
    <pc:chgData name="David Pan" userId="2dd445ba-4241-4ed7-abab-586104070e68" providerId="ADAL" clId="{A183EE7C-BE22-4327-9935-36349A13C0C4}"/>
    <pc:docChg chg="custSel delSld modSld">
      <pc:chgData name="David Pan" userId="2dd445ba-4241-4ed7-abab-586104070e68" providerId="ADAL" clId="{A183EE7C-BE22-4327-9935-36349A13C0C4}" dt="2024-06-12T23:24:08.082" v="12" actId="478"/>
      <pc:docMkLst>
        <pc:docMk/>
      </pc:docMkLst>
      <pc:sldChg chg="del">
        <pc:chgData name="David Pan" userId="2dd445ba-4241-4ed7-abab-586104070e68" providerId="ADAL" clId="{A183EE7C-BE22-4327-9935-36349A13C0C4}" dt="2024-06-12T23:23:26.908" v="0" actId="47"/>
        <pc:sldMkLst>
          <pc:docMk/>
          <pc:sldMk cId="3420506974" sldId="256"/>
        </pc:sldMkLst>
      </pc:sldChg>
      <pc:sldChg chg="del">
        <pc:chgData name="David Pan" userId="2dd445ba-4241-4ed7-abab-586104070e68" providerId="ADAL" clId="{A183EE7C-BE22-4327-9935-36349A13C0C4}" dt="2024-06-12T23:23:26.908" v="0" actId="47"/>
        <pc:sldMkLst>
          <pc:docMk/>
          <pc:sldMk cId="1128769350" sldId="257"/>
        </pc:sldMkLst>
      </pc:sldChg>
      <pc:sldChg chg="delSp modSp mod">
        <pc:chgData name="David Pan" userId="2dd445ba-4241-4ed7-abab-586104070e68" providerId="ADAL" clId="{A183EE7C-BE22-4327-9935-36349A13C0C4}" dt="2024-06-12T23:23:56.333" v="8" actId="478"/>
        <pc:sldMkLst>
          <pc:docMk/>
          <pc:sldMk cId="2121644840" sldId="258"/>
        </pc:sldMkLst>
      </pc:sldChg>
      <pc:sldChg chg="delSp modSp mod">
        <pc:chgData name="David Pan" userId="2dd445ba-4241-4ed7-abab-586104070e68" providerId="ADAL" clId="{A183EE7C-BE22-4327-9935-36349A13C0C4}" dt="2024-06-12T23:24:08.082" v="12" actId="478"/>
        <pc:sldMkLst>
          <pc:docMk/>
          <pc:sldMk cId="1019354183" sldId="259"/>
        </pc:sldMkLst>
      </pc:sldChg>
    </pc:docChg>
  </pc:docChgLst>
  <pc:docChgLst>
    <pc:chgData name="David Pan" userId="ee3c178e-7e79-499b-b745-4b032fd31195" providerId="ADAL" clId="{DDD5E336-74F3-4D5F-B918-3BDAC7E21BC8}"/>
    <pc:docChg chg="undo redo custSel modSld">
      <pc:chgData name="David Pan" userId="ee3c178e-7e79-499b-b745-4b032fd31195" providerId="ADAL" clId="{DDD5E336-74F3-4D5F-B918-3BDAC7E21BC8}" dt="2025-01-08T17:29:06.241" v="80" actId="14826"/>
      <pc:docMkLst>
        <pc:docMk/>
      </pc:docMkLst>
      <pc:sldChg chg="addSp delSp modSp mod">
        <pc:chgData name="David Pan" userId="ee3c178e-7e79-499b-b745-4b032fd31195" providerId="ADAL" clId="{DDD5E336-74F3-4D5F-B918-3BDAC7E21BC8}" dt="2025-01-08T17:29:06.241" v="80" actId="14826"/>
        <pc:sldMkLst>
          <pc:docMk/>
          <pc:sldMk cId="1658194543" sldId="261"/>
        </pc:sldMkLst>
        <pc:spChg chg="mod">
          <ac:chgData name="David Pan" userId="ee3c178e-7e79-499b-b745-4b032fd31195" providerId="ADAL" clId="{DDD5E336-74F3-4D5F-B918-3BDAC7E21BC8}" dt="2025-01-08T17:28:44.244" v="75" actId="1076"/>
          <ac:spMkLst>
            <pc:docMk/>
            <pc:sldMk cId="1658194543" sldId="261"/>
            <ac:spMk id="2" creationId="{A15E562B-5496-9975-782D-48D1CAEB6F2A}"/>
          </ac:spMkLst>
        </pc:spChg>
        <pc:spChg chg="mod">
          <ac:chgData name="David Pan" userId="ee3c178e-7e79-499b-b745-4b032fd31195" providerId="ADAL" clId="{DDD5E336-74F3-4D5F-B918-3BDAC7E21BC8}" dt="2025-01-08T16:58:45.221" v="62" actId="20577"/>
          <ac:spMkLst>
            <pc:docMk/>
            <pc:sldMk cId="1658194543" sldId="261"/>
            <ac:spMk id="11" creationId="{FD282ECB-C810-9683-68BC-2B7AC1736FBA}"/>
          </ac:spMkLst>
        </pc:spChg>
        <pc:picChg chg="add del mod">
          <ac:chgData name="David Pan" userId="ee3c178e-7e79-499b-b745-4b032fd31195" providerId="ADAL" clId="{DDD5E336-74F3-4D5F-B918-3BDAC7E21BC8}" dt="2025-01-08T17:29:01.710" v="79" actId="21"/>
          <ac:picMkLst>
            <pc:docMk/>
            <pc:sldMk cId="1658194543" sldId="261"/>
            <ac:picMk id="4" creationId="{0D55437F-05AA-2865-AAC1-6D128C2C4646}"/>
          </ac:picMkLst>
        </pc:picChg>
        <pc:picChg chg="add del mod">
          <ac:chgData name="David Pan" userId="ee3c178e-7e79-499b-b745-4b032fd31195" providerId="ADAL" clId="{DDD5E336-74F3-4D5F-B918-3BDAC7E21BC8}" dt="2025-01-08T17:22:42.866" v="68" actId="21"/>
          <ac:picMkLst>
            <pc:docMk/>
            <pc:sldMk cId="1658194543" sldId="261"/>
            <ac:picMk id="4" creationId="{57AFD905-02C1-A347-CE41-91708EB4627A}"/>
          </ac:picMkLst>
        </pc:picChg>
        <pc:picChg chg="mod">
          <ac:chgData name="David Pan" userId="ee3c178e-7e79-499b-b745-4b032fd31195" providerId="ADAL" clId="{DDD5E336-74F3-4D5F-B918-3BDAC7E21BC8}" dt="2025-01-08T17:29:06.241" v="80" actId="14826"/>
          <ac:picMkLst>
            <pc:docMk/>
            <pc:sldMk cId="1658194543" sldId="261"/>
            <ac:picMk id="2050" creationId="{60931F49-9C2D-B461-18E8-9C855690423D}"/>
          </ac:picMkLst>
        </pc:picChg>
      </pc:sldChg>
    </pc:docChg>
  </pc:docChgLst>
  <pc:docChgLst>
    <pc:chgData name="David Pan" userId="ee3c178e-7e79-499b-b745-4b032fd31195" providerId="ADAL" clId="{EADD1B3D-06D7-4ECD-A429-E33BB1645063}"/>
    <pc:docChg chg="undo redo custSel addSld delSld modSld modMainMaster delSection modSection">
      <pc:chgData name="David Pan" userId="ee3c178e-7e79-499b-b745-4b032fd31195" providerId="ADAL" clId="{EADD1B3D-06D7-4ECD-A429-E33BB1645063}" dt="2024-12-13T16:46:54.717" v="1547" actId="14100"/>
      <pc:docMkLst>
        <pc:docMk/>
      </pc:docMkLst>
      <pc:sldChg chg="modSp mod">
        <pc:chgData name="David Pan" userId="ee3c178e-7e79-499b-b745-4b032fd31195" providerId="ADAL" clId="{EADD1B3D-06D7-4ECD-A429-E33BB1645063}" dt="2024-12-13T16:46:54.717" v="1547" actId="14100"/>
        <pc:sldMkLst>
          <pc:docMk/>
          <pc:sldMk cId="2308715327" sldId="260"/>
        </pc:sldMkLst>
        <pc:spChg chg="mod">
          <ac:chgData name="David Pan" userId="ee3c178e-7e79-499b-b745-4b032fd31195" providerId="ADAL" clId="{EADD1B3D-06D7-4ECD-A429-E33BB1645063}" dt="2024-12-13T00:06:34.468" v="1029" actId="20577"/>
          <ac:spMkLst>
            <pc:docMk/>
            <pc:sldMk cId="2308715327" sldId="260"/>
            <ac:spMk id="51" creationId="{21CD51CF-2467-0CB6-16B8-4DC4A67F631A}"/>
          </ac:spMkLst>
        </pc:spChg>
        <pc:spChg chg="mod">
          <ac:chgData name="David Pan" userId="ee3c178e-7e79-499b-b745-4b032fd31195" providerId="ADAL" clId="{EADD1B3D-06D7-4ECD-A429-E33BB1645063}" dt="2024-12-13T00:24:33.579" v="1088" actId="20577"/>
          <ac:spMkLst>
            <pc:docMk/>
            <pc:sldMk cId="2308715327" sldId="260"/>
            <ac:spMk id="54" creationId="{4648AA48-AAE0-EAD0-3CD8-6F97A00E7F8E}"/>
          </ac:spMkLst>
        </pc:spChg>
        <pc:spChg chg="mod">
          <ac:chgData name="David Pan" userId="ee3c178e-7e79-499b-b745-4b032fd31195" providerId="ADAL" clId="{EADD1B3D-06D7-4ECD-A429-E33BB1645063}" dt="2024-12-13T00:24:37.938" v="1090" actId="20577"/>
          <ac:spMkLst>
            <pc:docMk/>
            <pc:sldMk cId="2308715327" sldId="260"/>
            <ac:spMk id="56" creationId="{A556ED45-8476-F8DD-84EB-427FD45826E8}"/>
          </ac:spMkLst>
        </pc:spChg>
        <pc:spChg chg="mod">
          <ac:chgData name="David Pan" userId="ee3c178e-7e79-499b-b745-4b032fd31195" providerId="ADAL" clId="{EADD1B3D-06D7-4ECD-A429-E33BB1645063}" dt="2024-12-13T00:24:42.149" v="1092" actId="20577"/>
          <ac:spMkLst>
            <pc:docMk/>
            <pc:sldMk cId="2308715327" sldId="260"/>
            <ac:spMk id="58" creationId="{1739A70E-EDDD-D52B-50F7-1CEAC887D8F5}"/>
          </ac:spMkLst>
        </pc:spChg>
        <pc:spChg chg="mod">
          <ac:chgData name="David Pan" userId="ee3c178e-7e79-499b-b745-4b032fd31195" providerId="ADAL" clId="{EADD1B3D-06D7-4ECD-A429-E33BB1645063}" dt="2024-12-13T16:34:57.338" v="1431" actId="20577"/>
          <ac:spMkLst>
            <pc:docMk/>
            <pc:sldMk cId="2308715327" sldId="260"/>
            <ac:spMk id="66" creationId="{822A457E-2A83-B7AC-84DD-8AA6A6D3003C}"/>
          </ac:spMkLst>
        </pc:spChg>
        <pc:spChg chg="mod">
          <ac:chgData name="David Pan" userId="ee3c178e-7e79-499b-b745-4b032fd31195" providerId="ADAL" clId="{EADD1B3D-06D7-4ECD-A429-E33BB1645063}" dt="2024-12-13T16:35:35.090" v="1449" actId="20577"/>
          <ac:spMkLst>
            <pc:docMk/>
            <pc:sldMk cId="2308715327" sldId="260"/>
            <ac:spMk id="67" creationId="{657F71B3-7A06-0D03-992D-FB202C8B44EF}"/>
          </ac:spMkLst>
        </pc:spChg>
        <pc:spChg chg="mod">
          <ac:chgData name="David Pan" userId="ee3c178e-7e79-499b-b745-4b032fd31195" providerId="ADAL" clId="{EADD1B3D-06D7-4ECD-A429-E33BB1645063}" dt="2024-12-13T00:36:54.608" v="1301" actId="1076"/>
          <ac:spMkLst>
            <pc:docMk/>
            <pc:sldMk cId="2308715327" sldId="260"/>
            <ac:spMk id="68" creationId="{E899EA33-FDBD-0A62-B4C1-719DCCFC1E3A}"/>
          </ac:spMkLst>
        </pc:spChg>
        <pc:spChg chg="mod">
          <ac:chgData name="David Pan" userId="ee3c178e-7e79-499b-b745-4b032fd31195" providerId="ADAL" clId="{EADD1B3D-06D7-4ECD-A429-E33BB1645063}" dt="2024-12-13T16:46:54.717" v="1547" actId="14100"/>
          <ac:spMkLst>
            <pc:docMk/>
            <pc:sldMk cId="2308715327" sldId="260"/>
            <ac:spMk id="69" creationId="{B7EE0361-88D6-273D-7A89-69E1EE8E0247}"/>
          </ac:spMkLst>
        </pc:spChg>
        <pc:spChg chg="mod ord">
          <ac:chgData name="David Pan" userId="ee3c178e-7e79-499b-b745-4b032fd31195" providerId="ADAL" clId="{EADD1B3D-06D7-4ECD-A429-E33BB1645063}" dt="2024-12-13T00:25:39.997" v="1117" actId="113"/>
          <ac:spMkLst>
            <pc:docMk/>
            <pc:sldMk cId="2308715327" sldId="260"/>
            <ac:spMk id="70" creationId="{43350E8F-CD22-4D25-77CD-2F169A1E9EE8}"/>
          </ac:spMkLst>
        </pc:spChg>
        <pc:spChg chg="mod">
          <ac:chgData name="David Pan" userId="ee3c178e-7e79-499b-b745-4b032fd31195" providerId="ADAL" clId="{EADD1B3D-06D7-4ECD-A429-E33BB1645063}" dt="2024-12-13T00:36:42.391" v="1297" actId="1076"/>
          <ac:spMkLst>
            <pc:docMk/>
            <pc:sldMk cId="2308715327" sldId="260"/>
            <ac:spMk id="83" creationId="{18B9B3A3-4682-9CC7-54CC-47A795FB94B7}"/>
          </ac:spMkLst>
        </pc:spChg>
        <pc:spChg chg="mod">
          <ac:chgData name="David Pan" userId="ee3c178e-7e79-499b-b745-4b032fd31195" providerId="ADAL" clId="{EADD1B3D-06D7-4ECD-A429-E33BB1645063}" dt="2024-12-13T00:35:03.363" v="1274" actId="1076"/>
          <ac:spMkLst>
            <pc:docMk/>
            <pc:sldMk cId="2308715327" sldId="260"/>
            <ac:spMk id="85" creationId="{E48D02AE-DA19-8E17-4FB1-A06CD2CF5A72}"/>
          </ac:spMkLst>
        </pc:spChg>
        <pc:grpChg chg="mod">
          <ac:chgData name="David Pan" userId="ee3c178e-7e79-499b-b745-4b032fd31195" providerId="ADAL" clId="{EADD1B3D-06D7-4ECD-A429-E33BB1645063}" dt="2024-12-13T00:36:54.328" v="1300" actId="1076"/>
          <ac:grpSpMkLst>
            <pc:docMk/>
            <pc:sldMk cId="2308715327" sldId="260"/>
            <ac:grpSpMk id="61" creationId="{A5017355-A9D5-F3E8-6D52-89FF27531C3E}"/>
          </ac:grpSpMkLst>
        </pc:grpChg>
        <pc:grpChg chg="mod">
          <ac:chgData name="David Pan" userId="ee3c178e-7e79-499b-b745-4b032fd31195" providerId="ADAL" clId="{EADD1B3D-06D7-4ECD-A429-E33BB1645063}" dt="2024-12-13T00:36:54.328" v="1300" actId="1076"/>
          <ac:grpSpMkLst>
            <pc:docMk/>
            <pc:sldMk cId="2308715327" sldId="260"/>
            <ac:grpSpMk id="62" creationId="{6120F56D-6E61-C3B6-1D51-9F8E1FFAFDE5}"/>
          </ac:grpSpMkLst>
        </pc:grpChg>
        <pc:grpChg chg="mod">
          <ac:chgData name="David Pan" userId="ee3c178e-7e79-499b-b745-4b032fd31195" providerId="ADAL" clId="{EADD1B3D-06D7-4ECD-A429-E33BB1645063}" dt="2024-12-13T00:36:54.608" v="1301" actId="1076"/>
          <ac:grpSpMkLst>
            <pc:docMk/>
            <pc:sldMk cId="2308715327" sldId="260"/>
            <ac:grpSpMk id="63" creationId="{AF116FFA-BDFA-97F4-F11F-4D2CC137BD36}"/>
          </ac:grpSpMkLst>
        </pc:grpChg>
        <pc:grpChg chg="mod">
          <ac:chgData name="David Pan" userId="ee3c178e-7e79-499b-b745-4b032fd31195" providerId="ADAL" clId="{EADD1B3D-06D7-4ECD-A429-E33BB1645063}" dt="2024-12-13T00:36:54.608" v="1301" actId="1076"/>
          <ac:grpSpMkLst>
            <pc:docMk/>
            <pc:sldMk cId="2308715327" sldId="260"/>
            <ac:grpSpMk id="64" creationId="{4C1D10E7-8A78-4FB6-CE24-9CCEB710C2C3}"/>
          </ac:grpSpMkLst>
        </pc:grpChg>
        <pc:grpChg chg="mod">
          <ac:chgData name="David Pan" userId="ee3c178e-7e79-499b-b745-4b032fd31195" providerId="ADAL" clId="{EADD1B3D-06D7-4ECD-A429-E33BB1645063}" dt="2024-12-13T00:36:28.910" v="1295" actId="1076"/>
          <ac:grpSpMkLst>
            <pc:docMk/>
            <pc:sldMk cId="2308715327" sldId="260"/>
            <ac:grpSpMk id="206" creationId="{EAFC347B-2F62-E320-B043-E12608DE777A}"/>
          </ac:grpSpMkLst>
        </pc:grpChg>
        <pc:picChg chg="mod">
          <ac:chgData name="David Pan" userId="ee3c178e-7e79-499b-b745-4b032fd31195" providerId="ADAL" clId="{EADD1B3D-06D7-4ECD-A429-E33BB1645063}" dt="2024-12-13T00:00:02.687" v="1007"/>
          <ac:picMkLst>
            <pc:docMk/>
            <pc:sldMk cId="2308715327" sldId="260"/>
            <ac:picMk id="55" creationId="{6561C6EC-84D1-2C46-3C27-5D3DC93BB27B}"/>
          </ac:picMkLst>
        </pc:picChg>
        <pc:picChg chg="mod">
          <ac:chgData name="David Pan" userId="ee3c178e-7e79-499b-b745-4b032fd31195" providerId="ADAL" clId="{EADD1B3D-06D7-4ECD-A429-E33BB1645063}" dt="2024-12-13T00:35:07.957" v="1275" actId="1076"/>
          <ac:picMkLst>
            <pc:docMk/>
            <pc:sldMk cId="2308715327" sldId="260"/>
            <ac:picMk id="71" creationId="{7CD9A85F-6A79-0039-A468-03D28775AD2F}"/>
          </ac:picMkLst>
        </pc:picChg>
        <pc:picChg chg="mod">
          <ac:chgData name="David Pan" userId="ee3c178e-7e79-499b-b745-4b032fd31195" providerId="ADAL" clId="{EADD1B3D-06D7-4ECD-A429-E33BB1645063}" dt="2024-12-13T00:35:07.957" v="1275" actId="1076"/>
          <ac:picMkLst>
            <pc:docMk/>
            <pc:sldMk cId="2308715327" sldId="260"/>
            <ac:picMk id="200" creationId="{80C73118-0E20-6AE7-FDD0-B47588433B59}"/>
          </ac:picMkLst>
        </pc:picChg>
      </pc:sldChg>
      <pc:sldChg chg="addSp delSp modSp mod">
        <pc:chgData name="David Pan" userId="ee3c178e-7e79-499b-b745-4b032fd31195" providerId="ADAL" clId="{EADD1B3D-06D7-4ECD-A429-E33BB1645063}" dt="2024-12-12T02:22:33.377" v="792" actId="20577"/>
        <pc:sldMkLst>
          <pc:docMk/>
          <pc:sldMk cId="1658194543" sldId="261"/>
        </pc:sldMkLst>
        <pc:spChg chg="mod">
          <ac:chgData name="David Pan" userId="ee3c178e-7e79-499b-b745-4b032fd31195" providerId="ADAL" clId="{EADD1B3D-06D7-4ECD-A429-E33BB1645063}" dt="2024-12-12T02:22:33.377" v="792" actId="20577"/>
          <ac:spMkLst>
            <pc:docMk/>
            <pc:sldMk cId="1658194543" sldId="261"/>
            <ac:spMk id="9" creationId="{E27E13D9-0C06-5455-7EB0-1C7F56E306FC}"/>
          </ac:spMkLst>
        </pc:spChg>
        <pc:spChg chg="add mod">
          <ac:chgData name="David Pan" userId="ee3c178e-7e79-499b-b745-4b032fd31195" providerId="ADAL" clId="{EADD1B3D-06D7-4ECD-A429-E33BB1645063}" dt="2024-11-28T01:36:34.911" v="227"/>
          <ac:spMkLst>
            <pc:docMk/>
            <pc:sldMk cId="1658194543" sldId="261"/>
            <ac:spMk id="10" creationId="{F14AB61A-117A-BB26-EFA6-F9E6BBB888BC}"/>
          </ac:spMkLst>
        </pc:spChg>
        <pc:spChg chg="add mod">
          <ac:chgData name="David Pan" userId="ee3c178e-7e79-499b-b745-4b032fd31195" providerId="ADAL" clId="{EADD1B3D-06D7-4ECD-A429-E33BB1645063}" dt="2024-11-28T01:36:45.763" v="238" actId="20577"/>
          <ac:spMkLst>
            <pc:docMk/>
            <pc:sldMk cId="1658194543" sldId="261"/>
            <ac:spMk id="11" creationId="{FD282ECB-C810-9683-68BC-2B7AC1736FBA}"/>
          </ac:spMkLst>
        </pc:spChg>
        <pc:picChg chg="mod modCrop">
          <ac:chgData name="David Pan" userId="ee3c178e-7e79-499b-b745-4b032fd31195" providerId="ADAL" clId="{EADD1B3D-06D7-4ECD-A429-E33BB1645063}" dt="2024-12-11T00:34:09.078" v="340" actId="1076"/>
          <ac:picMkLst>
            <pc:docMk/>
            <pc:sldMk cId="1658194543" sldId="261"/>
            <ac:picMk id="8" creationId="{C6C48ED9-FB04-DE6F-A7B7-968F5FE81D59}"/>
          </ac:picMkLst>
        </pc:picChg>
        <pc:picChg chg="mod">
          <ac:chgData name="David Pan" userId="ee3c178e-7e79-499b-b745-4b032fd31195" providerId="ADAL" clId="{EADD1B3D-06D7-4ECD-A429-E33BB1645063}" dt="2024-12-11T00:34:00.452" v="338" actId="1076"/>
          <ac:picMkLst>
            <pc:docMk/>
            <pc:sldMk cId="1658194543" sldId="261"/>
            <ac:picMk id="23" creationId="{EC42567D-234A-7BBB-B4F4-10999D959BB8}"/>
          </ac:picMkLst>
        </pc:picChg>
      </pc:sldChg>
      <pc:sldChg chg="del">
        <pc:chgData name="David Pan" userId="ee3c178e-7e79-499b-b745-4b032fd31195" providerId="ADAL" clId="{EADD1B3D-06D7-4ECD-A429-E33BB1645063}" dt="2024-11-28T01:37:38.946" v="244" actId="47"/>
        <pc:sldMkLst>
          <pc:docMk/>
          <pc:sldMk cId="1732480882" sldId="262"/>
        </pc:sldMkLst>
      </pc:sldChg>
      <pc:sldChg chg="addSp delSp modSp mod">
        <pc:chgData name="David Pan" userId="ee3c178e-7e79-499b-b745-4b032fd31195" providerId="ADAL" clId="{EADD1B3D-06D7-4ECD-A429-E33BB1645063}" dt="2024-12-13T00:37:30.900" v="1305" actId="207"/>
        <pc:sldMkLst>
          <pc:docMk/>
          <pc:sldMk cId="2103024893" sldId="263"/>
        </pc:sldMkLst>
        <pc:spChg chg="mod">
          <ac:chgData name="David Pan" userId="ee3c178e-7e79-499b-b745-4b032fd31195" providerId="ADAL" clId="{EADD1B3D-06D7-4ECD-A429-E33BB1645063}" dt="2024-12-13T00:37:30.363" v="1304" actId="207"/>
          <ac:spMkLst>
            <pc:docMk/>
            <pc:sldMk cId="2103024893" sldId="263"/>
            <ac:spMk id="5" creationId="{D7E14B5B-58DB-568B-84CF-8BC5669FB40B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16" creationId="{EC94D889-88D9-C0F0-A252-F0CF91BA92F0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18" creationId="{09454D7B-B173-77C9-1DD5-AA71793A5E30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24" creationId="{4283DD8B-CAC2-C4B8-CE23-054ECDAC60C6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25" creationId="{39A36CA9-9916-606B-822E-C667DC1BA069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26" creationId="{16C4F436-E300-4904-CBBC-46C3345A0885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29" creationId="{8E112BAF-12B1-EA5E-ACE0-63A58EE90F25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30" creationId="{A5FF775C-5165-2AC9-0BF5-57466728EFF4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32" creationId="{4E9382D9-3736-7368-E859-D7B25CB83CDA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33" creationId="{BD0EA3E1-D84B-E32F-B175-1E0DD8028FD4}"/>
          </ac:spMkLst>
        </pc:spChg>
        <pc:spChg chg="mod topLvl">
          <ac:chgData name="David Pan" userId="ee3c178e-7e79-499b-b745-4b032fd31195" providerId="ADAL" clId="{EADD1B3D-06D7-4ECD-A429-E33BB1645063}" dt="2024-12-13T00:33:24.814" v="1269" actId="165"/>
          <ac:spMkLst>
            <pc:docMk/>
            <pc:sldMk cId="2103024893" sldId="263"/>
            <ac:spMk id="34" creationId="{D884AE41-FA33-7D2F-42E9-CC5508D5D0A2}"/>
          </ac:spMkLst>
        </pc:spChg>
        <pc:spChg chg="mod">
          <ac:chgData name="David Pan" userId="ee3c178e-7e79-499b-b745-4b032fd31195" providerId="ADAL" clId="{EADD1B3D-06D7-4ECD-A429-E33BB1645063}" dt="2024-12-13T00:37:30.900" v="1305" actId="207"/>
          <ac:spMkLst>
            <pc:docMk/>
            <pc:sldMk cId="2103024893" sldId="263"/>
            <ac:spMk id="1048" creationId="{7164DD22-5170-CA7D-D0C7-B4BDFA8E7FF0}"/>
          </ac:spMkLst>
        </pc:spChg>
        <pc:spChg chg="mod">
          <ac:chgData name="David Pan" userId="ee3c178e-7e79-499b-b745-4b032fd31195" providerId="ADAL" clId="{EADD1B3D-06D7-4ECD-A429-E33BB1645063}" dt="2024-12-13T00:37:30.363" v="1304" actId="207"/>
          <ac:spMkLst>
            <pc:docMk/>
            <pc:sldMk cId="2103024893" sldId="263"/>
            <ac:spMk id="1049" creationId="{F09372F3-8B24-403B-5441-5C83F6DB1134}"/>
          </ac:spMkLst>
        </pc:spChg>
        <pc:spChg chg="mod">
          <ac:chgData name="David Pan" userId="ee3c178e-7e79-499b-b745-4b032fd31195" providerId="ADAL" clId="{EADD1B3D-06D7-4ECD-A429-E33BB1645063}" dt="2024-12-13T00:33:18.607" v="1268" actId="1076"/>
          <ac:spMkLst>
            <pc:docMk/>
            <pc:sldMk cId="2103024893" sldId="263"/>
            <ac:spMk id="1051" creationId="{9F31D46D-EEFB-0F13-5DFA-FDAD925E0D1D}"/>
          </ac:spMkLst>
        </pc:spChg>
        <pc:graphicFrameChg chg="mod modGraphic">
          <ac:chgData name="David Pan" userId="ee3c178e-7e79-499b-b745-4b032fd31195" providerId="ADAL" clId="{EADD1B3D-06D7-4ECD-A429-E33BB1645063}" dt="2024-12-12T03:31:12.509" v="812" actId="6549"/>
          <ac:graphicFrameMkLst>
            <pc:docMk/>
            <pc:sldMk cId="2103024893" sldId="263"/>
            <ac:graphicFrameMk id="6" creationId="{3BF10596-6AFF-B233-42C0-FAC2B9E15E18}"/>
          </ac:graphicFrameMkLst>
        </pc:graphicFrame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27" creationId="{2749B9A2-A089-8AEA-DC23-1C0D705A9A96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28" creationId="{3421F90E-76BE-9FD1-0329-BBC025631BDB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29" creationId="{9AAEE74F-89CC-51BC-113F-D7DB70D301DB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0" creationId="{770A3E20-DDA8-F1C9-854B-8CB1E14B64A8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1" creationId="{9709ABAA-58CC-1187-BFA9-2D2EFF235F29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2" creationId="{E4B117E4-9CA6-310F-37FE-7D36C5F0E99F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3" creationId="{93D78FE7-3809-60DF-1075-3E269CC7376F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4" creationId="{586B21BB-0DC1-AA59-F530-5171B6C764F2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5" creationId="{AC8367A9-E4B4-0FEE-3E86-D99ECD004D1B}"/>
          </ac:picMkLst>
        </pc:picChg>
        <pc:picChg chg="add mod topLvl">
          <ac:chgData name="David Pan" userId="ee3c178e-7e79-499b-b745-4b032fd31195" providerId="ADAL" clId="{EADD1B3D-06D7-4ECD-A429-E33BB1645063}" dt="2024-12-13T00:33:24.814" v="1269" actId="165"/>
          <ac:picMkLst>
            <pc:docMk/>
            <pc:sldMk cId="2103024893" sldId="263"/>
            <ac:picMk id="1036" creationId="{1A863273-59FC-7888-98CD-0498C5D1E791}"/>
          </ac:picMkLst>
        </pc:picChg>
        <pc:picChg chg="mod">
          <ac:chgData name="David Pan" userId="ee3c178e-7e79-499b-b745-4b032fd31195" providerId="ADAL" clId="{EADD1B3D-06D7-4ECD-A429-E33BB1645063}" dt="2024-12-12T23:21:51.355" v="958" actId="14826"/>
          <ac:picMkLst>
            <pc:docMk/>
            <pc:sldMk cId="2103024893" sldId="263"/>
            <ac:picMk id="1047" creationId="{5F729170-E439-6287-6105-C4431FB2B3E6}"/>
          </ac:picMkLst>
        </pc:picChg>
      </pc:sldChg>
      <pc:sldChg chg="addSp delSp modSp mod">
        <pc:chgData name="David Pan" userId="ee3c178e-7e79-499b-b745-4b032fd31195" providerId="ADAL" clId="{EADD1B3D-06D7-4ECD-A429-E33BB1645063}" dt="2024-12-12T02:35:13.983" v="803" actId="1076"/>
        <pc:sldMkLst>
          <pc:docMk/>
          <pc:sldMk cId="823752278" sldId="267"/>
        </pc:sldMkLst>
        <pc:spChg chg="add mod">
          <ac:chgData name="David Pan" userId="ee3c178e-7e79-499b-b745-4b032fd31195" providerId="ADAL" clId="{EADD1B3D-06D7-4ECD-A429-E33BB1645063}" dt="2024-12-12T02:35:05.267" v="800" actId="164"/>
          <ac:spMkLst>
            <pc:docMk/>
            <pc:sldMk cId="823752278" sldId="267"/>
            <ac:spMk id="15" creationId="{2372C317-E4B1-D736-31E4-0056AFE5C8A3}"/>
          </ac:spMkLst>
        </pc:spChg>
        <pc:spChg chg="add mod">
          <ac:chgData name="David Pan" userId="ee3c178e-7e79-499b-b745-4b032fd31195" providerId="ADAL" clId="{EADD1B3D-06D7-4ECD-A429-E33BB1645063}" dt="2024-12-11T23:51:03.090" v="740" actId="1076"/>
          <ac:spMkLst>
            <pc:docMk/>
            <pc:sldMk cId="823752278" sldId="267"/>
            <ac:spMk id="16" creationId="{681E57C6-35DC-D547-1693-01DE1B6E1DAD}"/>
          </ac:spMkLst>
        </pc:spChg>
        <pc:spChg chg="add mod">
          <ac:chgData name="David Pan" userId="ee3c178e-7e79-499b-b745-4b032fd31195" providerId="ADAL" clId="{EADD1B3D-06D7-4ECD-A429-E33BB1645063}" dt="2024-12-11T23:51:36.604" v="748" actId="1076"/>
          <ac:spMkLst>
            <pc:docMk/>
            <pc:sldMk cId="823752278" sldId="267"/>
            <ac:spMk id="17" creationId="{935F6E48-5FF6-FAB3-B353-600F740C2893}"/>
          </ac:spMkLst>
        </pc:spChg>
        <pc:spChg chg="add mod">
          <ac:chgData name="David Pan" userId="ee3c178e-7e79-499b-b745-4b032fd31195" providerId="ADAL" clId="{EADD1B3D-06D7-4ECD-A429-E33BB1645063}" dt="2024-12-11T23:51:33.746" v="747" actId="1076"/>
          <ac:spMkLst>
            <pc:docMk/>
            <pc:sldMk cId="823752278" sldId="267"/>
            <ac:spMk id="22" creationId="{416A0487-4A87-A6A2-61E2-D8BC025A9D25}"/>
          </ac:spMkLst>
        </pc:spChg>
        <pc:spChg chg="add mod">
          <ac:chgData name="David Pan" userId="ee3c178e-7e79-499b-b745-4b032fd31195" providerId="ADAL" clId="{EADD1B3D-06D7-4ECD-A429-E33BB1645063}" dt="2024-12-11T23:51:33.746" v="747" actId="1076"/>
          <ac:spMkLst>
            <pc:docMk/>
            <pc:sldMk cId="823752278" sldId="267"/>
            <ac:spMk id="77" creationId="{C92DA9E4-C22E-D6C2-860B-38999DF75C26}"/>
          </ac:spMkLst>
        </pc:spChg>
        <pc:grpChg chg="add mod">
          <ac:chgData name="David Pan" userId="ee3c178e-7e79-499b-b745-4b032fd31195" providerId="ADAL" clId="{EADD1B3D-06D7-4ECD-A429-E33BB1645063}" dt="2024-12-12T02:35:10.236" v="801" actId="1076"/>
          <ac:grpSpMkLst>
            <pc:docMk/>
            <pc:sldMk cId="823752278" sldId="267"/>
            <ac:grpSpMk id="5" creationId="{D21EE8E8-0AEC-2900-C0D2-76898ED8BAFA}"/>
          </ac:grpSpMkLst>
        </pc:grpChg>
        <pc:grpChg chg="mod">
          <ac:chgData name="David Pan" userId="ee3c178e-7e79-499b-b745-4b032fd31195" providerId="ADAL" clId="{EADD1B3D-06D7-4ECD-A429-E33BB1645063}" dt="2024-11-28T01:41:48.673" v="301" actId="1076"/>
          <ac:grpSpMkLst>
            <pc:docMk/>
            <pc:sldMk cId="823752278" sldId="267"/>
            <ac:grpSpMk id="18" creationId="{E6C6353B-E2BB-149E-718F-D6E1C2937915}"/>
          </ac:grpSpMkLst>
        </pc:grpChg>
        <pc:picChg chg="add mod">
          <ac:chgData name="David Pan" userId="ee3c178e-7e79-499b-b745-4b032fd31195" providerId="ADAL" clId="{EADD1B3D-06D7-4ECD-A429-E33BB1645063}" dt="2024-12-12T02:35:13.983" v="803" actId="1076"/>
          <ac:picMkLst>
            <pc:docMk/>
            <pc:sldMk cId="823752278" sldId="267"/>
            <ac:picMk id="13" creationId="{F5044535-04B8-7164-0F2D-7898A0DEAE62}"/>
          </ac:picMkLst>
        </pc:picChg>
        <pc:cxnChg chg="add mod">
          <ac:chgData name="David Pan" userId="ee3c178e-7e79-499b-b745-4b032fd31195" providerId="ADAL" clId="{EADD1B3D-06D7-4ECD-A429-E33BB1645063}" dt="2024-12-12T02:35:05.267" v="800" actId="164"/>
          <ac:cxnSpMkLst>
            <pc:docMk/>
            <pc:sldMk cId="823752278" sldId="267"/>
            <ac:cxnSpMk id="14" creationId="{F7821F2F-7DDA-F16E-62F7-64A71E6E48F0}"/>
          </ac:cxnSpMkLst>
        </pc:cxnChg>
      </pc:sldChg>
      <pc:sldChg chg="addSp delSp modSp mod">
        <pc:chgData name="David Pan" userId="ee3c178e-7e79-499b-b745-4b032fd31195" providerId="ADAL" clId="{EADD1B3D-06D7-4ECD-A429-E33BB1645063}" dt="2024-12-11T23:49:13.401" v="724" actId="20577"/>
        <pc:sldMkLst>
          <pc:docMk/>
          <pc:sldMk cId="3683516473" sldId="268"/>
        </pc:sldMkLst>
        <pc:spChg chg="mod">
          <ac:chgData name="David Pan" userId="ee3c178e-7e79-499b-b745-4b032fd31195" providerId="ADAL" clId="{EADD1B3D-06D7-4ECD-A429-E33BB1645063}" dt="2024-12-11T23:47:38.893" v="684" actId="1076"/>
          <ac:spMkLst>
            <pc:docMk/>
            <pc:sldMk cId="3683516473" sldId="268"/>
            <ac:spMk id="10" creationId="{294C21F9-664D-D6F1-3A80-76AA04C7C7A4}"/>
          </ac:spMkLst>
        </pc:spChg>
        <pc:spChg chg="add mod">
          <ac:chgData name="David Pan" userId="ee3c178e-7e79-499b-b745-4b032fd31195" providerId="ADAL" clId="{EADD1B3D-06D7-4ECD-A429-E33BB1645063}" dt="2024-12-11T23:49:02.541" v="720" actId="6549"/>
          <ac:spMkLst>
            <pc:docMk/>
            <pc:sldMk cId="3683516473" sldId="268"/>
            <ac:spMk id="14" creationId="{E4A28A5E-209B-833B-1DE5-A1341BBBB41D}"/>
          </ac:spMkLst>
        </pc:spChg>
        <pc:spChg chg="mod">
          <ac:chgData name="David Pan" userId="ee3c178e-7e79-499b-b745-4b032fd31195" providerId="ADAL" clId="{EADD1B3D-06D7-4ECD-A429-E33BB1645063}" dt="2024-12-11T23:49:13.401" v="724" actId="20577"/>
          <ac:spMkLst>
            <pc:docMk/>
            <pc:sldMk cId="3683516473" sldId="268"/>
            <ac:spMk id="31" creationId="{59A74BDB-6F09-0044-042B-8713F42BD3C5}"/>
          </ac:spMkLst>
        </pc:spChg>
        <pc:spChg chg="mod">
          <ac:chgData name="David Pan" userId="ee3c178e-7e79-499b-b745-4b032fd31195" providerId="ADAL" clId="{EADD1B3D-06D7-4ECD-A429-E33BB1645063}" dt="2024-12-11T23:49:07.630" v="722" actId="20577"/>
          <ac:spMkLst>
            <pc:docMk/>
            <pc:sldMk cId="3683516473" sldId="268"/>
            <ac:spMk id="32" creationId="{C33141B8-DA26-171F-D2CA-2ECE4E2396E1}"/>
          </ac:spMkLst>
        </pc:spChg>
        <pc:spChg chg="mod ord topLvl">
          <ac:chgData name="David Pan" userId="ee3c178e-7e79-499b-b745-4b032fd31195" providerId="ADAL" clId="{EADD1B3D-06D7-4ECD-A429-E33BB1645063}" dt="2024-12-11T23:41:41.823" v="629" actId="1076"/>
          <ac:spMkLst>
            <pc:docMk/>
            <pc:sldMk cId="3683516473" sldId="268"/>
            <ac:spMk id="33" creationId="{DD53216B-BDEC-DA64-9489-C1DB19A39C82}"/>
          </ac:spMkLst>
        </pc:spChg>
        <pc:spChg chg="mod ord topLvl">
          <ac:chgData name="David Pan" userId="ee3c178e-7e79-499b-b745-4b032fd31195" providerId="ADAL" clId="{EADD1B3D-06D7-4ECD-A429-E33BB1645063}" dt="2024-12-11T23:41:37.598" v="627" actId="167"/>
          <ac:spMkLst>
            <pc:docMk/>
            <pc:sldMk cId="3683516473" sldId="268"/>
            <ac:spMk id="34" creationId="{CDA78318-5463-2976-DD78-7B65556FED2A}"/>
          </ac:spMkLst>
        </pc:spChg>
        <pc:spChg chg="mod">
          <ac:chgData name="David Pan" userId="ee3c178e-7e79-499b-b745-4b032fd31195" providerId="ADAL" clId="{EADD1B3D-06D7-4ECD-A429-E33BB1645063}" dt="2024-12-11T23:43:06.321" v="642" actId="1076"/>
          <ac:spMkLst>
            <pc:docMk/>
            <pc:sldMk cId="3683516473" sldId="268"/>
            <ac:spMk id="41" creationId="{F41CF16A-A650-F3F5-4B4E-97AB09661C2D}"/>
          </ac:spMkLst>
        </pc:spChg>
        <pc:spChg chg="add mod ord topLvl">
          <ac:chgData name="David Pan" userId="ee3c178e-7e79-499b-b745-4b032fd31195" providerId="ADAL" clId="{EADD1B3D-06D7-4ECD-A429-E33BB1645063}" dt="2024-12-11T23:41:37.598" v="627" actId="167"/>
          <ac:spMkLst>
            <pc:docMk/>
            <pc:sldMk cId="3683516473" sldId="268"/>
            <ac:spMk id="46" creationId="{87C5270C-02B4-A0EC-6B4E-E140B839C671}"/>
          </ac:spMkLst>
        </pc:spChg>
        <pc:spChg chg="add mod ord topLvl">
          <ac:chgData name="David Pan" userId="ee3c178e-7e79-499b-b745-4b032fd31195" providerId="ADAL" clId="{EADD1B3D-06D7-4ECD-A429-E33BB1645063}" dt="2024-12-11T23:43:38.604" v="651" actId="1076"/>
          <ac:spMkLst>
            <pc:docMk/>
            <pc:sldMk cId="3683516473" sldId="268"/>
            <ac:spMk id="49" creationId="{947E6775-526B-3A49-7586-AD4E1991E12F}"/>
          </ac:spMkLst>
        </pc:spChg>
        <pc:spChg chg="add mod">
          <ac:chgData name="David Pan" userId="ee3c178e-7e79-499b-b745-4b032fd31195" providerId="ADAL" clId="{EADD1B3D-06D7-4ECD-A429-E33BB1645063}" dt="2024-12-11T23:48:23.345" v="696" actId="2711"/>
          <ac:spMkLst>
            <pc:docMk/>
            <pc:sldMk cId="3683516473" sldId="268"/>
            <ac:spMk id="52" creationId="{644158D9-278B-2F8D-C5EF-AC537718307C}"/>
          </ac:spMkLst>
        </pc:spChg>
        <pc:spChg chg="add mod">
          <ac:chgData name="David Pan" userId="ee3c178e-7e79-499b-b745-4b032fd31195" providerId="ADAL" clId="{EADD1B3D-06D7-4ECD-A429-E33BB1645063}" dt="2024-12-11T23:44:04.876" v="655" actId="1076"/>
          <ac:spMkLst>
            <pc:docMk/>
            <pc:sldMk cId="3683516473" sldId="268"/>
            <ac:spMk id="53" creationId="{546BD263-85C8-4EA9-D5B1-C69279FC211C}"/>
          </ac:spMkLst>
        </pc:spChg>
        <pc:grpChg chg="add del mod">
          <ac:chgData name="David Pan" userId="ee3c178e-7e79-499b-b745-4b032fd31195" providerId="ADAL" clId="{EADD1B3D-06D7-4ECD-A429-E33BB1645063}" dt="2024-12-11T23:44:10.127" v="656" actId="1076"/>
          <ac:grpSpMkLst>
            <pc:docMk/>
            <pc:sldMk cId="3683516473" sldId="268"/>
            <ac:grpSpMk id="6" creationId="{689E4C28-8A33-E0F0-B2F6-8E794270C42A}"/>
          </ac:grpSpMkLst>
        </pc:grpChg>
        <pc:picChg chg="mod">
          <ac:chgData name="David Pan" userId="ee3c178e-7e79-499b-b745-4b032fd31195" providerId="ADAL" clId="{EADD1B3D-06D7-4ECD-A429-E33BB1645063}" dt="2024-12-11T23:35:20.696" v="497" actId="571"/>
          <ac:picMkLst>
            <pc:docMk/>
            <pc:sldMk cId="3683516473" sldId="268"/>
            <ac:picMk id="18" creationId="{425F720F-64A6-A0D0-4F8A-A8928DA567FB}"/>
          </ac:picMkLst>
        </pc:picChg>
      </pc:sldChg>
      <pc:sldChg chg="del">
        <pc:chgData name="David Pan" userId="ee3c178e-7e79-499b-b745-4b032fd31195" providerId="ADAL" clId="{EADD1B3D-06D7-4ECD-A429-E33BB1645063}" dt="2024-11-28T01:37:38.946" v="244" actId="47"/>
        <pc:sldMkLst>
          <pc:docMk/>
          <pc:sldMk cId="1511577452" sldId="269"/>
        </pc:sldMkLst>
      </pc:sldChg>
      <pc:sldChg chg="addSp delSp modSp new del mod">
        <pc:chgData name="David Pan" userId="ee3c178e-7e79-499b-b745-4b032fd31195" providerId="ADAL" clId="{EADD1B3D-06D7-4ECD-A429-E33BB1645063}" dt="2024-12-13T00:34:08.567" v="1271" actId="47"/>
        <pc:sldMkLst>
          <pc:docMk/>
          <pc:sldMk cId="2994800254" sldId="269"/>
        </pc:sldMkLst>
      </pc:sldChg>
      <pc:sldMasterChg chg="modSldLayout">
        <pc:chgData name="David Pan" userId="ee3c178e-7e79-499b-b745-4b032fd31195" providerId="ADAL" clId="{EADD1B3D-06D7-4ECD-A429-E33BB1645063}" dt="2024-12-13T00:37:41.651" v="1306" actId="207"/>
        <pc:sldMasterMkLst>
          <pc:docMk/>
          <pc:sldMasterMk cId="2043029985" sldId="2147483660"/>
        </pc:sldMasterMkLst>
        <pc:sldLayoutChg chg="addSp modSp">
          <pc:chgData name="David Pan" userId="ee3c178e-7e79-499b-b745-4b032fd31195" providerId="ADAL" clId="{EADD1B3D-06D7-4ECD-A429-E33BB1645063}" dt="2024-12-13T00:33:58.205" v="1270"/>
          <pc:sldLayoutMkLst>
            <pc:docMk/>
            <pc:sldMasterMk cId="2043029985" sldId="2147483660"/>
            <pc:sldLayoutMk cId="3104655130" sldId="2147483667"/>
          </pc:sldLayoutMkLst>
          <pc:spChg chg="add mod">
            <ac:chgData name="David Pan" userId="ee3c178e-7e79-499b-b745-4b032fd31195" providerId="ADAL" clId="{EADD1B3D-06D7-4ECD-A429-E33BB1645063}" dt="2024-12-13T00:33:58.205" v="1270"/>
            <ac:spMkLst>
              <pc:docMk/>
              <pc:sldMasterMk cId="2043029985" sldId="2147483660"/>
              <pc:sldLayoutMk cId="3104655130" sldId="2147483667"/>
              <ac:spMk id="2" creationId="{356579A2-6422-2306-47A7-B1ADE68F0CBB}"/>
            </ac:spMkLst>
          </pc:spChg>
        </pc:sldLayoutChg>
        <pc:sldLayoutChg chg="addSp modSp mod">
          <pc:chgData name="David Pan" userId="ee3c178e-7e79-499b-b745-4b032fd31195" providerId="ADAL" clId="{EADD1B3D-06D7-4ECD-A429-E33BB1645063}" dt="2024-12-13T00:37:41.651" v="1306" actId="207"/>
          <pc:sldLayoutMkLst>
            <pc:docMk/>
            <pc:sldMasterMk cId="2043029985" sldId="2147483660"/>
            <pc:sldLayoutMk cId="1416911446" sldId="2147483672"/>
          </pc:sldLayoutMkLst>
          <pc:spChg chg="add mod">
            <ac:chgData name="David Pan" userId="ee3c178e-7e79-499b-b745-4b032fd31195" providerId="ADAL" clId="{EADD1B3D-06D7-4ECD-A429-E33BB1645063}" dt="2024-12-13T00:37:41.651" v="1306" actId="207"/>
            <ac:spMkLst>
              <pc:docMk/>
              <pc:sldMasterMk cId="2043029985" sldId="2147483660"/>
              <pc:sldLayoutMk cId="1416911446" sldId="2147483672"/>
              <ac:spMk id="2" creationId="{12461A62-31FA-53FA-DD81-984615EA7133}"/>
            </ac:spMkLst>
          </pc:spChg>
        </pc:sldLayoutChg>
      </pc:sldMasterChg>
    </pc:docChg>
  </pc:docChgLst>
  <pc:docChgLst>
    <pc:chgData name="David Pan" userId="ee3c178e-7e79-499b-b745-4b032fd31195" providerId="ADAL" clId="{D9D7918F-D8C4-4EE3-A49F-A2299D7A7084}"/>
    <pc:docChg chg="undo redo custSel delSld modSld modSection">
      <pc:chgData name="David Pan" userId="ee3c178e-7e79-499b-b745-4b032fd31195" providerId="ADAL" clId="{D9D7918F-D8C4-4EE3-A49F-A2299D7A7084}" dt="2024-11-28T00:42:05.157" v="645" actId="1076"/>
      <pc:docMkLst>
        <pc:docMk/>
      </pc:docMkLst>
      <pc:sldChg chg="addSp delSp modSp mod">
        <pc:chgData name="David Pan" userId="ee3c178e-7e79-499b-b745-4b032fd31195" providerId="ADAL" clId="{D9D7918F-D8C4-4EE3-A49F-A2299D7A7084}" dt="2024-11-27T23:44:42.395" v="369" actId="1076"/>
        <pc:sldMkLst>
          <pc:docMk/>
          <pc:sldMk cId="1658194543" sldId="261"/>
        </pc:sldMkLst>
        <pc:spChg chg="mod">
          <ac:chgData name="David Pan" userId="ee3c178e-7e79-499b-b745-4b032fd31195" providerId="ADAL" clId="{D9D7918F-D8C4-4EE3-A49F-A2299D7A7084}" dt="2024-11-27T23:44:40.259" v="368" actId="1076"/>
          <ac:spMkLst>
            <pc:docMk/>
            <pc:sldMk cId="1658194543" sldId="261"/>
            <ac:spMk id="9" creationId="{E27E13D9-0C06-5455-7EB0-1C7F56E306FC}"/>
          </ac:spMkLst>
        </pc:spChg>
        <pc:picChg chg="mod">
          <ac:chgData name="David Pan" userId="ee3c178e-7e79-499b-b745-4b032fd31195" providerId="ADAL" clId="{D9D7918F-D8C4-4EE3-A49F-A2299D7A7084}" dt="2024-11-27T23:44:40.259" v="368" actId="1076"/>
          <ac:picMkLst>
            <pc:docMk/>
            <pc:sldMk cId="1658194543" sldId="261"/>
            <ac:picMk id="8" creationId="{C6C48ED9-FB04-DE6F-A7B7-968F5FE81D59}"/>
          </ac:picMkLst>
        </pc:picChg>
        <pc:picChg chg="mod">
          <ac:chgData name="David Pan" userId="ee3c178e-7e79-499b-b745-4b032fd31195" providerId="ADAL" clId="{D9D7918F-D8C4-4EE3-A49F-A2299D7A7084}" dt="2024-11-27T23:44:42.395" v="369" actId="1076"/>
          <ac:picMkLst>
            <pc:docMk/>
            <pc:sldMk cId="1658194543" sldId="261"/>
            <ac:picMk id="23" creationId="{EC42567D-234A-7BBB-B4F4-10999D959BB8}"/>
          </ac:picMkLst>
        </pc:picChg>
      </pc:sldChg>
      <pc:sldChg chg="del">
        <pc:chgData name="David Pan" userId="ee3c178e-7e79-499b-b745-4b032fd31195" providerId="ADAL" clId="{D9D7918F-D8C4-4EE3-A49F-A2299D7A7084}" dt="2024-11-27T23:44:20.325" v="363" actId="47"/>
        <pc:sldMkLst>
          <pc:docMk/>
          <pc:sldMk cId="1380983966" sldId="265"/>
        </pc:sldMkLst>
      </pc:sldChg>
      <pc:sldChg chg="addSp delSp modSp mod">
        <pc:chgData name="David Pan" userId="ee3c178e-7e79-499b-b745-4b032fd31195" providerId="ADAL" clId="{D9D7918F-D8C4-4EE3-A49F-A2299D7A7084}" dt="2024-11-28T00:25:27.954" v="596" actId="1076"/>
        <pc:sldMkLst>
          <pc:docMk/>
          <pc:sldMk cId="823752278" sldId="267"/>
        </pc:sldMkLst>
      </pc:sldChg>
      <pc:sldChg chg="addSp delSp modSp mod">
        <pc:chgData name="David Pan" userId="ee3c178e-7e79-499b-b745-4b032fd31195" providerId="ADAL" clId="{D9D7918F-D8C4-4EE3-A49F-A2299D7A7084}" dt="2024-11-28T00:42:05.157" v="645" actId="1076"/>
        <pc:sldMkLst>
          <pc:docMk/>
          <pc:sldMk cId="3683516473" sldId="268"/>
        </pc:sldMkLst>
        <pc:spChg chg="mod">
          <ac:chgData name="David Pan" userId="ee3c178e-7e79-499b-b745-4b032fd31195" providerId="ADAL" clId="{D9D7918F-D8C4-4EE3-A49F-A2299D7A7084}" dt="2024-11-27T23:52:15.377" v="442"/>
          <ac:spMkLst>
            <pc:docMk/>
            <pc:sldMk cId="3683516473" sldId="268"/>
            <ac:spMk id="10" creationId="{294C21F9-664D-D6F1-3A80-76AA04C7C7A4}"/>
          </ac:spMkLst>
        </pc:spChg>
        <pc:spChg chg="mod topLvl">
          <ac:chgData name="David Pan" userId="ee3c178e-7e79-499b-b745-4b032fd31195" providerId="ADAL" clId="{D9D7918F-D8C4-4EE3-A49F-A2299D7A7084}" dt="2024-11-27T23:51:08.799" v="427" actId="165"/>
          <ac:spMkLst>
            <pc:docMk/>
            <pc:sldMk cId="3683516473" sldId="268"/>
            <ac:spMk id="31" creationId="{59A74BDB-6F09-0044-042B-8713F42BD3C5}"/>
          </ac:spMkLst>
        </pc:spChg>
        <pc:spChg chg="mod topLvl">
          <ac:chgData name="David Pan" userId="ee3c178e-7e79-499b-b745-4b032fd31195" providerId="ADAL" clId="{D9D7918F-D8C4-4EE3-A49F-A2299D7A7084}" dt="2024-11-27T23:51:22.565" v="430" actId="165"/>
          <ac:spMkLst>
            <pc:docMk/>
            <pc:sldMk cId="3683516473" sldId="268"/>
            <ac:spMk id="32" creationId="{C33141B8-DA26-171F-D2CA-2ECE4E2396E1}"/>
          </ac:spMkLst>
        </pc:spChg>
        <pc:spChg chg="mod">
          <ac:chgData name="David Pan" userId="ee3c178e-7e79-499b-b745-4b032fd31195" providerId="ADAL" clId="{D9D7918F-D8C4-4EE3-A49F-A2299D7A7084}" dt="2024-11-27T23:50:59.924" v="423" actId="1076"/>
          <ac:spMkLst>
            <pc:docMk/>
            <pc:sldMk cId="3683516473" sldId="268"/>
            <ac:spMk id="33" creationId="{DD53216B-BDEC-DA64-9489-C1DB19A39C82}"/>
          </ac:spMkLst>
        </pc:spChg>
        <pc:spChg chg="mod">
          <ac:chgData name="David Pan" userId="ee3c178e-7e79-499b-b745-4b032fd31195" providerId="ADAL" clId="{D9D7918F-D8C4-4EE3-A49F-A2299D7A7084}" dt="2024-11-27T23:52:27.055" v="443"/>
          <ac:spMkLst>
            <pc:docMk/>
            <pc:sldMk cId="3683516473" sldId="268"/>
            <ac:spMk id="41" creationId="{F41CF16A-A650-F3F5-4B4E-97AB09661C2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F31B87C-66E0-11FD-1C67-42ECA92F7C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531E01-0C5D-B1DB-4078-23D54C28A39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FBBBC7-215F-4E93-AF14-FB7C4574640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8B8442-7B05-624A-1B8B-2CF57F8F14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DD969-7199-684B-5E10-B1A819D444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470A1-15A3-4D9B-B4C5-756043CEF0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5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982DBE3-8CF6-4F07-96E4-31B50BF362F5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14588" y="1162050"/>
            <a:ext cx="21812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DB5FEA-9D03-4935-95A4-AC7FA1655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828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https://www.istockphoto.com/photo/generic-hotel-building-gm157642990-14191385https://www.istockphoto.com/photo/generic-hotel-building-gm157642990-14191385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DB5FEA-9D03-4935-95A4-AC7FA16556B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770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DB5FEA-9D03-4935-95A4-AC7FA16556B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949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Assist with </a:t>
            </a:r>
          </a:p>
          <a:p>
            <a:pPr marL="232943" indent="-232943">
              <a:buAutoNum type="arabicPeriod"/>
            </a:pPr>
            <a:r>
              <a:rPr lang="en-US" dirty="0"/>
              <a:t>Project management for various system upgrades – HSIA (High speed internet access) upgrades (Guest wireless systems), property management, point of sale, installation for new built hotels (6 a year), a lot of them are construction companies. Real estate development</a:t>
            </a:r>
          </a:p>
          <a:p>
            <a:pPr marL="232943" indent="-232943">
              <a:buAutoNum type="arabicPeriod"/>
            </a:pPr>
            <a:r>
              <a:rPr lang="en-US" dirty="0"/>
              <a:t>Design the network and infrastructures of the IT in hotels</a:t>
            </a:r>
          </a:p>
          <a:p>
            <a:pPr marL="232943" indent="-232943">
              <a:buAutoNum type="arabicPeriod"/>
            </a:pPr>
            <a:r>
              <a:rPr lang="en-US" dirty="0" err="1"/>
              <a:t>vCIO</a:t>
            </a:r>
            <a:r>
              <a:rPr lang="en-US" dirty="0"/>
              <a:t> - Virtual CIO – If they don’t have IT on staff, talk about what we are doing for 2024 for cybersecurity</a:t>
            </a:r>
          </a:p>
          <a:p>
            <a:pPr marL="232943" indent="-232943">
              <a:buAutoNum type="arabicPeriod"/>
            </a:pPr>
            <a:endParaRPr lang="en-US" dirty="0"/>
          </a:p>
          <a:p>
            <a:pPr marL="232943" indent="-232943">
              <a:buAutoNum type="arabicPeriod"/>
            </a:pPr>
            <a:r>
              <a:rPr lang="en-US" dirty="0"/>
              <a:t>Transition one hotels to another</a:t>
            </a:r>
          </a:p>
          <a:p>
            <a:pPr marL="232943" indent="-232943">
              <a:buAutoNum type="arabicPeriod"/>
            </a:pPr>
            <a:r>
              <a:rPr lang="en-US" dirty="0"/>
              <a:t>People are not buying and selling hotels as much post covid</a:t>
            </a:r>
          </a:p>
          <a:p>
            <a:pPr marL="232943" indent="-232943">
              <a:buAutoNum type="arabicPeriod"/>
            </a:pPr>
            <a:endParaRPr lang="en-US" dirty="0"/>
          </a:p>
          <a:p>
            <a:pPr marL="232943" indent="-232943">
              <a:buAutoNum type="arabicPeriod"/>
            </a:pPr>
            <a:endParaRPr lang="en-US" dirty="0"/>
          </a:p>
          <a:p>
            <a:pPr marL="232943" indent="-232943">
              <a:buAutoNum type="arabicPeriod"/>
            </a:pPr>
            <a:endParaRPr lang="en-US" dirty="0"/>
          </a:p>
          <a:p>
            <a:pPr marL="232943" indent="-232943">
              <a:buAutoNum type="arabicPeriod"/>
            </a:pPr>
            <a:endParaRPr lang="en-US" dirty="0"/>
          </a:p>
          <a:p>
            <a:pPr marL="232943" indent="-232943">
              <a:buAutoNum type="arabicPeriod"/>
            </a:pPr>
            <a:r>
              <a:rPr lang="en-US" b="1" dirty="0"/>
              <a:t>Project Management</a:t>
            </a:r>
          </a:p>
          <a:p>
            <a:pPr marL="232943" indent="-232943">
              <a:buAutoNum type="arabicPeriod"/>
            </a:pPr>
            <a:r>
              <a:rPr lang="en-US" b="1" dirty="0"/>
              <a:t>Professional Service</a:t>
            </a:r>
          </a:p>
          <a:p>
            <a:pPr marL="232943" indent="-232943">
              <a:buAutoNum type="arabicPeriod"/>
            </a:pPr>
            <a:r>
              <a:rPr lang="en-US" dirty="0" err="1"/>
              <a:t>vCIO</a:t>
            </a:r>
            <a:endParaRPr lang="en-US" dirty="0"/>
          </a:p>
          <a:p>
            <a:pPr marL="232943" indent="-232943">
              <a:buAutoNum type="arabicPeriod"/>
            </a:pPr>
            <a:r>
              <a:rPr lang="en-US" dirty="0"/>
              <a:t>PCI Compliance</a:t>
            </a:r>
          </a:p>
          <a:p>
            <a:pPr marL="232943" indent="-232943">
              <a:buAutoNum type="arabicPeriod"/>
            </a:pPr>
            <a:r>
              <a:rPr lang="en-US" dirty="0"/>
              <a:t>Cybersecurity</a:t>
            </a:r>
          </a:p>
          <a:p>
            <a:pPr marL="232943" indent="-232943">
              <a:buAutoNum type="arabicPeriod"/>
            </a:pPr>
            <a:r>
              <a:rPr lang="en-US" dirty="0"/>
              <a:t>Data Backup</a:t>
            </a:r>
          </a:p>
          <a:p>
            <a:pPr marL="232943" indent="-232943">
              <a:buAutoNum type="arabicPeriod"/>
            </a:pPr>
            <a:r>
              <a:rPr lang="en-US" dirty="0"/>
              <a:t>IT support</a:t>
            </a:r>
          </a:p>
          <a:p>
            <a:pPr marL="232943" indent="-232943">
              <a:buAutoNum type="arabicPeriod"/>
            </a:pPr>
            <a:r>
              <a:rPr lang="en-US" dirty="0"/>
              <a:t>IT Procurement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DB5FEA-9D03-4935-95A4-AC7FA16556B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260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0008DC7-F62C-744B-01E1-B51AEC3C4578}"/>
              </a:ext>
            </a:extLst>
          </p:cNvPr>
          <p:cNvGrpSpPr/>
          <p:nvPr userDrawn="1"/>
        </p:nvGrpSpPr>
        <p:grpSpPr>
          <a:xfrm>
            <a:off x="0" y="0"/>
            <a:ext cx="7315200" cy="130125"/>
            <a:chOff x="0" y="131802"/>
            <a:chExt cx="9201150" cy="3231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049FBE-AD15-2F0B-92C9-4352FEFD2694}"/>
                </a:ext>
              </a:extLst>
            </p:cNvPr>
            <p:cNvSpPr/>
            <p:nvPr/>
          </p:nvSpPr>
          <p:spPr>
            <a:xfrm>
              <a:off x="0" y="131802"/>
              <a:ext cx="1314450" cy="323165"/>
            </a:xfrm>
            <a:prstGeom prst="rect">
              <a:avLst/>
            </a:prstGeom>
            <a:solidFill>
              <a:srgbClr val="EF3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C3236ED-C4BA-CF43-3581-216E231509CC}"/>
                </a:ext>
              </a:extLst>
            </p:cNvPr>
            <p:cNvSpPr/>
            <p:nvPr/>
          </p:nvSpPr>
          <p:spPr>
            <a:xfrm>
              <a:off x="1314450" y="131802"/>
              <a:ext cx="1314450" cy="323165"/>
            </a:xfrm>
            <a:prstGeom prst="rect">
              <a:avLst/>
            </a:prstGeom>
            <a:solidFill>
              <a:srgbClr val="002F4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61FF810-3D83-D94C-E376-1CD4E93377EB}"/>
                </a:ext>
              </a:extLst>
            </p:cNvPr>
            <p:cNvSpPr/>
            <p:nvPr/>
          </p:nvSpPr>
          <p:spPr>
            <a:xfrm>
              <a:off x="2628900" y="131802"/>
              <a:ext cx="1314450" cy="323165"/>
            </a:xfrm>
            <a:prstGeom prst="rect">
              <a:avLst/>
            </a:prstGeom>
            <a:solidFill>
              <a:srgbClr val="EF9B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2E5328-DB43-C549-5569-5596753CD775}"/>
                </a:ext>
              </a:extLst>
            </p:cNvPr>
            <p:cNvSpPr/>
            <p:nvPr/>
          </p:nvSpPr>
          <p:spPr>
            <a:xfrm>
              <a:off x="3943350" y="131802"/>
              <a:ext cx="1314450" cy="323165"/>
            </a:xfrm>
            <a:prstGeom prst="rect">
              <a:avLst/>
            </a:prstGeom>
            <a:solidFill>
              <a:srgbClr val="2FB17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CDC85C-E1A9-0387-0771-26F67F7C6E78}"/>
                </a:ext>
              </a:extLst>
            </p:cNvPr>
            <p:cNvSpPr/>
            <p:nvPr/>
          </p:nvSpPr>
          <p:spPr>
            <a:xfrm>
              <a:off x="5253986" y="131802"/>
              <a:ext cx="1314450" cy="323165"/>
            </a:xfrm>
            <a:prstGeom prst="rect">
              <a:avLst/>
            </a:prstGeom>
            <a:solidFill>
              <a:srgbClr val="9BA8B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3F17507-0791-5852-5BEB-82D44A7DB639}"/>
                </a:ext>
              </a:extLst>
            </p:cNvPr>
            <p:cNvSpPr/>
            <p:nvPr/>
          </p:nvSpPr>
          <p:spPr>
            <a:xfrm>
              <a:off x="6572250" y="131802"/>
              <a:ext cx="1314450" cy="323165"/>
            </a:xfrm>
            <a:prstGeom prst="rect">
              <a:avLst/>
            </a:prstGeom>
            <a:solidFill>
              <a:srgbClr val="D0DA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17CD60C-1C01-44F0-EB05-11E0762E0D70}"/>
                </a:ext>
              </a:extLst>
            </p:cNvPr>
            <p:cNvSpPr/>
            <p:nvPr/>
          </p:nvSpPr>
          <p:spPr>
            <a:xfrm>
              <a:off x="7886700" y="131802"/>
              <a:ext cx="1314450" cy="323165"/>
            </a:xfrm>
            <a:prstGeom prst="rect">
              <a:avLst/>
            </a:prstGeom>
            <a:solidFill>
              <a:srgbClr val="F4F8F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 descr="A logo with red dots&#10;&#10;Description automatically generated">
            <a:extLst>
              <a:ext uri="{FF2B5EF4-FFF2-40B4-BE49-F238E27FC236}">
                <a16:creationId xmlns:a16="http://schemas.microsoft.com/office/drawing/2014/main" id="{C7FBA056-5176-9987-BEDE-3DE013A03A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25" t="17525" r="17525" b="17525"/>
          <a:stretch/>
        </p:blipFill>
        <p:spPr>
          <a:xfrm>
            <a:off x="2694814" y="9732589"/>
            <a:ext cx="1925572" cy="490832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D582251-F5AD-AC67-1CB5-0A0ED52EF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60425" y="483707"/>
            <a:ext cx="5594350" cy="1200329"/>
          </a:xfrm>
        </p:spPr>
        <p:txBody>
          <a:bodyPr/>
          <a:lstStyle>
            <a:lvl1pPr marL="0" indent="0">
              <a:buNone/>
              <a:defRPr lang="en-US" sz="3600" b="1" kern="1200" dirty="0" smtClean="0">
                <a:solidFill>
                  <a:srgbClr val="000000"/>
                </a:solidFill>
                <a:latin typeface="Avenir LT Pro 65 Medium" panose="020B060302020302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6579A2-6422-2306-47A7-B1ADE68F0CBB}"/>
              </a:ext>
            </a:extLst>
          </p:cNvPr>
          <p:cNvSpPr/>
          <p:nvPr userDrawn="1"/>
        </p:nvSpPr>
        <p:spPr>
          <a:xfrm>
            <a:off x="0" y="0"/>
            <a:ext cx="7315200" cy="140479"/>
          </a:xfrm>
          <a:prstGeom prst="rect">
            <a:avLst/>
          </a:prstGeom>
          <a:solidFill>
            <a:srgbClr val="EF3F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55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01040"/>
            <a:ext cx="2359342" cy="245364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514054"/>
            <a:ext cx="3703320" cy="7472892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54680"/>
            <a:ext cx="2359342" cy="5844435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8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01040"/>
            <a:ext cx="2359342" cy="245364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514054"/>
            <a:ext cx="3703320" cy="7472892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154680"/>
            <a:ext cx="2359342" cy="5844435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8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84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59858"/>
            <a:ext cx="1577340" cy="89114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59858"/>
            <a:ext cx="4640580" cy="89114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9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0008DC7-F62C-744B-01E1-B51AEC3C4578}"/>
              </a:ext>
            </a:extLst>
          </p:cNvPr>
          <p:cNvGrpSpPr/>
          <p:nvPr userDrawn="1"/>
        </p:nvGrpSpPr>
        <p:grpSpPr>
          <a:xfrm>
            <a:off x="0" y="0"/>
            <a:ext cx="7315200" cy="130125"/>
            <a:chOff x="0" y="131802"/>
            <a:chExt cx="9201150" cy="3231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8049FBE-AD15-2F0B-92C9-4352FEFD2694}"/>
                </a:ext>
              </a:extLst>
            </p:cNvPr>
            <p:cNvSpPr/>
            <p:nvPr/>
          </p:nvSpPr>
          <p:spPr>
            <a:xfrm>
              <a:off x="0" y="131802"/>
              <a:ext cx="1314450" cy="323165"/>
            </a:xfrm>
            <a:prstGeom prst="rect">
              <a:avLst/>
            </a:prstGeom>
            <a:solidFill>
              <a:srgbClr val="EF3F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C3236ED-C4BA-CF43-3581-216E231509CC}"/>
                </a:ext>
              </a:extLst>
            </p:cNvPr>
            <p:cNvSpPr/>
            <p:nvPr/>
          </p:nvSpPr>
          <p:spPr>
            <a:xfrm>
              <a:off x="1314450" y="131802"/>
              <a:ext cx="1314450" cy="323165"/>
            </a:xfrm>
            <a:prstGeom prst="rect">
              <a:avLst/>
            </a:prstGeom>
            <a:solidFill>
              <a:srgbClr val="002F4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61FF810-3D83-D94C-E376-1CD4E93377EB}"/>
                </a:ext>
              </a:extLst>
            </p:cNvPr>
            <p:cNvSpPr/>
            <p:nvPr/>
          </p:nvSpPr>
          <p:spPr>
            <a:xfrm>
              <a:off x="2628900" y="131802"/>
              <a:ext cx="1314450" cy="323165"/>
            </a:xfrm>
            <a:prstGeom prst="rect">
              <a:avLst/>
            </a:prstGeom>
            <a:solidFill>
              <a:srgbClr val="EF9B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02E5328-DB43-C549-5569-5596753CD775}"/>
                </a:ext>
              </a:extLst>
            </p:cNvPr>
            <p:cNvSpPr/>
            <p:nvPr/>
          </p:nvSpPr>
          <p:spPr>
            <a:xfrm>
              <a:off x="3943350" y="131802"/>
              <a:ext cx="1314450" cy="323165"/>
            </a:xfrm>
            <a:prstGeom prst="rect">
              <a:avLst/>
            </a:prstGeom>
            <a:solidFill>
              <a:srgbClr val="2FB17E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5CDC85C-E1A9-0387-0771-26F67F7C6E78}"/>
                </a:ext>
              </a:extLst>
            </p:cNvPr>
            <p:cNvSpPr/>
            <p:nvPr/>
          </p:nvSpPr>
          <p:spPr>
            <a:xfrm>
              <a:off x="5253986" y="131802"/>
              <a:ext cx="1314450" cy="323165"/>
            </a:xfrm>
            <a:prstGeom prst="rect">
              <a:avLst/>
            </a:prstGeom>
            <a:solidFill>
              <a:srgbClr val="9BA8B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13F17507-0791-5852-5BEB-82D44A7DB639}"/>
                </a:ext>
              </a:extLst>
            </p:cNvPr>
            <p:cNvSpPr/>
            <p:nvPr/>
          </p:nvSpPr>
          <p:spPr>
            <a:xfrm>
              <a:off x="6572250" y="131802"/>
              <a:ext cx="1314450" cy="323165"/>
            </a:xfrm>
            <a:prstGeom prst="rect">
              <a:avLst/>
            </a:prstGeom>
            <a:solidFill>
              <a:srgbClr val="D0DAD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17CD60C-1C01-44F0-EB05-11E0762E0D70}"/>
                </a:ext>
              </a:extLst>
            </p:cNvPr>
            <p:cNvSpPr/>
            <p:nvPr/>
          </p:nvSpPr>
          <p:spPr>
            <a:xfrm>
              <a:off x="7886700" y="131802"/>
              <a:ext cx="1314450" cy="323165"/>
            </a:xfrm>
            <a:prstGeom prst="rect">
              <a:avLst/>
            </a:prstGeom>
            <a:solidFill>
              <a:srgbClr val="F4F8FA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12461A62-31FA-53FA-DD81-984615EA7133}"/>
              </a:ext>
            </a:extLst>
          </p:cNvPr>
          <p:cNvSpPr/>
          <p:nvPr userDrawn="1"/>
        </p:nvSpPr>
        <p:spPr>
          <a:xfrm>
            <a:off x="0" y="0"/>
            <a:ext cx="7315200" cy="140479"/>
          </a:xfrm>
          <a:prstGeom prst="rect">
            <a:avLst/>
          </a:prstGeom>
          <a:solidFill>
            <a:srgbClr val="002F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1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2B3C501-BFB0-F93B-3B84-38E874085213}"/>
              </a:ext>
            </a:extLst>
          </p:cNvPr>
          <p:cNvSpPr/>
          <p:nvPr userDrawn="1"/>
        </p:nvSpPr>
        <p:spPr>
          <a:xfrm>
            <a:off x="0" y="0"/>
            <a:ext cx="7315200" cy="140479"/>
          </a:xfrm>
          <a:prstGeom prst="rect">
            <a:avLst/>
          </a:prstGeom>
          <a:solidFill>
            <a:srgbClr val="EF3F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48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720956"/>
            <a:ext cx="6217920" cy="366098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523125"/>
            <a:ext cx="5486400" cy="2538835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4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02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621600"/>
            <a:ext cx="6309360" cy="43741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7037179"/>
            <a:ext cx="6309360" cy="2300287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>
                    <a:tint val="82000"/>
                  </a:schemeClr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82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799291"/>
            <a:ext cx="3108960" cy="667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799291"/>
            <a:ext cx="3108960" cy="6672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0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59861"/>
            <a:ext cx="6309360" cy="20325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577783"/>
            <a:ext cx="3094672" cy="1263332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841115"/>
            <a:ext cx="3094672" cy="56497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577783"/>
            <a:ext cx="3109913" cy="1263332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841115"/>
            <a:ext cx="3109913" cy="56497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0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59861"/>
            <a:ext cx="6309360" cy="2032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799291"/>
            <a:ext cx="6309360" cy="6672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746406"/>
            <a:ext cx="164592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16E87B-F433-4473-98E2-20847E82E406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746406"/>
            <a:ext cx="246888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746406"/>
            <a:ext cx="1645920" cy="5598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F5C8C4-8DAE-453E-8897-A358F7329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29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2" r:id="rId2"/>
    <p:sldLayoutId id="2147483673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4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60931F49-9C2D-B461-18E8-9C85569042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2" r="7052"/>
          <a:stretch/>
        </p:blipFill>
        <p:spPr bwMode="auto">
          <a:xfrm>
            <a:off x="0" y="4837970"/>
            <a:ext cx="7315206" cy="5677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15E562B-5496-9975-782D-48D1CAEB6F2A}"/>
              </a:ext>
            </a:extLst>
          </p:cNvPr>
          <p:cNvSpPr/>
          <p:nvPr/>
        </p:nvSpPr>
        <p:spPr>
          <a:xfrm>
            <a:off x="0" y="130628"/>
            <a:ext cx="7315200" cy="7402285"/>
          </a:xfrm>
          <a:prstGeom prst="rect">
            <a:avLst/>
          </a:prstGeom>
          <a:gradFill>
            <a:gsLst>
              <a:gs pos="73000">
                <a:srgbClr val="F4FAFE">
                  <a:alpha val="91000"/>
                </a:srgbClr>
              </a:gs>
              <a:gs pos="5800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C48ED9-FB04-DE6F-A7B7-968F5FE81D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64" t="17964" r="17964" b="17964"/>
          <a:stretch/>
        </p:blipFill>
        <p:spPr>
          <a:xfrm>
            <a:off x="2104570" y="4466060"/>
            <a:ext cx="3106060" cy="79174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27E13D9-0C06-5455-7EB0-1C7F56E306FC}"/>
              </a:ext>
            </a:extLst>
          </p:cNvPr>
          <p:cNvSpPr txBox="1"/>
          <p:nvPr/>
        </p:nvSpPr>
        <p:spPr>
          <a:xfrm>
            <a:off x="280219" y="2466164"/>
            <a:ext cx="6754762" cy="18132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b="1" kern="100" dirty="0">
                <a:solidFill>
                  <a:srgbClr val="002F44"/>
                </a:solidFill>
                <a:effectLst/>
                <a:latin typeface="Avenir LT Pro 65 Medium" panose="020B0603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CMIT Solutions helps </a:t>
            </a:r>
            <a:r>
              <a:rPr lang="en-US" sz="3200" b="1" kern="100" dirty="0" err="1">
                <a:solidFill>
                  <a:srgbClr val="002F44"/>
                </a:solidFill>
                <a:effectLst/>
                <a:latin typeface="Avenir LT Pro 65 Medium" panose="020B0603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XpresSpa</a:t>
            </a:r>
            <a:r>
              <a:rPr lang="en-US" sz="3200" b="1" kern="100" dirty="0">
                <a:solidFill>
                  <a:srgbClr val="002F44"/>
                </a:solidFill>
                <a:effectLst/>
                <a:latin typeface="Avenir LT Pro 65 Medium" panose="020B0603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Group expand footprint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</a:pPr>
            <a:r>
              <a:rPr lang="en-US" sz="1600" kern="100" dirty="0">
                <a:solidFill>
                  <a:srgbClr val="002F44"/>
                </a:solidFill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Agile IT and Security Solutions Combined with </a:t>
            </a:r>
            <a:br>
              <a:rPr lang="en-US" sz="1600" kern="100" dirty="0">
                <a:solidFill>
                  <a:srgbClr val="002F44"/>
                </a:solidFill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600" kern="100" dirty="0">
                <a:solidFill>
                  <a:srgbClr val="002F44"/>
                </a:solidFill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Multi-Location Support Enable Growth</a:t>
            </a:r>
            <a:endParaRPr lang="en-US" sz="1600" kern="100" dirty="0">
              <a:solidFill>
                <a:srgbClr val="002F44"/>
              </a:solidFill>
              <a:effectLst/>
              <a:latin typeface="Avenir LT Pro 35 Light" panose="020B04020202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Picture 22" descr="A red letter t with black background&#10;&#10;Description automatically generated">
            <a:extLst>
              <a:ext uri="{FF2B5EF4-FFF2-40B4-BE49-F238E27FC236}">
                <a16:creationId xmlns:a16="http://schemas.microsoft.com/office/drawing/2014/main" id="{EC42567D-234A-7BBB-B4F4-10999D959B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999" y="485074"/>
            <a:ext cx="1727200" cy="17272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14AB61A-117A-BB26-EFA6-F9E6BBB888BC}"/>
              </a:ext>
            </a:extLst>
          </p:cNvPr>
          <p:cNvSpPr/>
          <p:nvPr/>
        </p:nvSpPr>
        <p:spPr>
          <a:xfrm>
            <a:off x="-4" y="9855515"/>
            <a:ext cx="7315204" cy="660085"/>
          </a:xfrm>
          <a:prstGeom prst="rect">
            <a:avLst/>
          </a:prstGeom>
          <a:solidFill>
            <a:srgbClr val="EF9B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282ECB-C810-9683-68BC-2B7AC1736FBA}"/>
              </a:ext>
            </a:extLst>
          </p:cNvPr>
          <p:cNvSpPr txBox="1"/>
          <p:nvPr/>
        </p:nvSpPr>
        <p:spPr>
          <a:xfrm>
            <a:off x="616855" y="9996562"/>
            <a:ext cx="6081486" cy="377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</a:pPr>
            <a:r>
              <a:rPr lang="en-US" b="1" kern="100" dirty="0">
                <a:solidFill>
                  <a:schemeClr val="bg1"/>
                </a:solidFill>
                <a:effectLst/>
                <a:latin typeface="Avenir LT Pro 65 Medium" panose="020B0603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Business Type:</a:t>
            </a:r>
            <a:r>
              <a:rPr lang="en-US" kern="100" dirty="0">
                <a:solidFill>
                  <a:schemeClr val="bg1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Multi-location, healthcare and wellness</a:t>
            </a:r>
          </a:p>
        </p:txBody>
      </p:sp>
    </p:spTree>
    <p:extLst>
      <p:ext uri="{BB962C8B-B14F-4D97-AF65-F5344CB8AC3E}">
        <p14:creationId xmlns:p14="http://schemas.microsoft.com/office/powerpoint/2010/main" val="165819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D53216B-BDEC-DA64-9489-C1DB19A39C82}"/>
              </a:ext>
            </a:extLst>
          </p:cNvPr>
          <p:cNvSpPr/>
          <p:nvPr/>
        </p:nvSpPr>
        <p:spPr>
          <a:xfrm>
            <a:off x="3657600" y="1533858"/>
            <a:ext cx="3648705" cy="2248675"/>
          </a:xfrm>
          <a:prstGeom prst="rect">
            <a:avLst/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DA78318-5463-2976-DD78-7B65556FED2A}"/>
              </a:ext>
            </a:extLst>
          </p:cNvPr>
          <p:cNvSpPr/>
          <p:nvPr/>
        </p:nvSpPr>
        <p:spPr>
          <a:xfrm>
            <a:off x="1654" y="3782533"/>
            <a:ext cx="3657599" cy="2248675"/>
          </a:xfrm>
          <a:prstGeom prst="rect">
            <a:avLst/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7C5270C-02B4-A0EC-6B4E-E140B839C671}"/>
              </a:ext>
            </a:extLst>
          </p:cNvPr>
          <p:cNvSpPr/>
          <p:nvPr/>
        </p:nvSpPr>
        <p:spPr>
          <a:xfrm>
            <a:off x="3657600" y="6031208"/>
            <a:ext cx="3648705" cy="2248675"/>
          </a:xfrm>
          <a:prstGeom prst="rect">
            <a:avLst/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47E6775-526B-3A49-7586-AD4E1991E12F}"/>
              </a:ext>
            </a:extLst>
          </p:cNvPr>
          <p:cNvSpPr/>
          <p:nvPr/>
        </p:nvSpPr>
        <p:spPr>
          <a:xfrm>
            <a:off x="8895" y="8266925"/>
            <a:ext cx="3657599" cy="2248675"/>
          </a:xfrm>
          <a:prstGeom prst="rect">
            <a:avLst/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4C21F9-664D-D6F1-3A80-76AA04C7C7A4}"/>
              </a:ext>
            </a:extLst>
          </p:cNvPr>
          <p:cNvSpPr txBox="1"/>
          <p:nvPr/>
        </p:nvSpPr>
        <p:spPr>
          <a:xfrm>
            <a:off x="507432" y="2073355"/>
            <a:ext cx="2791844" cy="807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 err="1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XpresSpa</a:t>
            </a:r>
            <a:r>
              <a:rPr lang="en-US" sz="1100" kern="100" dirty="0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Group, Inc. (the “Company” or “</a:t>
            </a:r>
            <a:r>
              <a:rPr lang="en-US" sz="1100" kern="100" dirty="0" err="1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XpresSpa</a:t>
            </a:r>
            <a:r>
              <a:rPr lang="en-US" sz="1100" kern="100" dirty="0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”), a leading global health and wellness company, is an example of how to adapt and thrive. </a:t>
            </a:r>
            <a:endParaRPr lang="en-US" sz="1100" kern="100" dirty="0">
              <a:solidFill>
                <a:sysClr val="windowText" lastClr="000000"/>
              </a:solidFill>
              <a:effectLst/>
              <a:latin typeface="Avenir LT Pro 35 Light" panose="020B04020202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89E4C28-8A33-E0F0-B2F6-8E794270C42A}"/>
              </a:ext>
            </a:extLst>
          </p:cNvPr>
          <p:cNvGrpSpPr/>
          <p:nvPr/>
        </p:nvGrpSpPr>
        <p:grpSpPr>
          <a:xfrm>
            <a:off x="6429519" y="10030495"/>
            <a:ext cx="459195" cy="201727"/>
            <a:chOff x="381808" y="3975553"/>
            <a:chExt cx="459195" cy="201727"/>
          </a:xfrm>
        </p:grpSpPr>
        <p:pic>
          <p:nvPicPr>
            <p:cNvPr id="7" name="Picture 6" descr="A red and black diamond&#10;&#10;Description automatically generated">
              <a:extLst>
                <a:ext uri="{FF2B5EF4-FFF2-40B4-BE49-F238E27FC236}">
                  <a16:creationId xmlns:a16="http://schemas.microsoft.com/office/drawing/2014/main" id="{72AA25B1-D0A4-6928-11CA-F4C2DDE4D6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808" y="3977255"/>
              <a:ext cx="85522" cy="200025"/>
            </a:xfrm>
            <a:prstGeom prst="rect">
              <a:avLst/>
            </a:prstGeom>
          </p:spPr>
        </p:pic>
        <p:pic>
          <p:nvPicPr>
            <p:cNvPr id="8" name="Picture 7" descr="A red and black diamond&#10;&#10;Description automatically generated">
              <a:extLst>
                <a:ext uri="{FF2B5EF4-FFF2-40B4-BE49-F238E27FC236}">
                  <a16:creationId xmlns:a16="http://schemas.microsoft.com/office/drawing/2014/main" id="{74739F10-C971-6640-364B-3DD62EF740C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52" y="3975553"/>
              <a:ext cx="85522" cy="200025"/>
            </a:xfrm>
            <a:prstGeom prst="rect">
              <a:avLst/>
            </a:prstGeom>
          </p:spPr>
        </p:pic>
        <p:pic>
          <p:nvPicPr>
            <p:cNvPr id="9" name="Picture 8" descr="A red and black diamond&#10;&#10;Description automatically generated">
              <a:extLst>
                <a:ext uri="{FF2B5EF4-FFF2-40B4-BE49-F238E27FC236}">
                  <a16:creationId xmlns:a16="http://schemas.microsoft.com/office/drawing/2014/main" id="{DC067204-72BB-4688-3648-8EB3E0AC4C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81" y="3975553"/>
              <a:ext cx="85522" cy="200025"/>
            </a:xfrm>
            <a:prstGeom prst="rect">
              <a:avLst/>
            </a:prstGeom>
          </p:spPr>
        </p:pic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F41CF16A-A650-F3F5-4B4E-97AB09661C2D}"/>
              </a:ext>
            </a:extLst>
          </p:cNvPr>
          <p:cNvSpPr txBox="1"/>
          <p:nvPr/>
        </p:nvSpPr>
        <p:spPr>
          <a:xfrm>
            <a:off x="406833" y="6664399"/>
            <a:ext cx="2845588" cy="988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With COVID-19 and social distancing protocols enacted, the Company added </a:t>
            </a:r>
            <a:r>
              <a:rPr lang="en-US" sz="1100" kern="100" dirty="0" err="1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XpresCheck</a:t>
            </a: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® operations to many airport locations to provide Covid-19 screening and diagnostic testing services.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096AC9F-394E-7F82-6ACE-A20F5220AA27}"/>
              </a:ext>
            </a:extLst>
          </p:cNvPr>
          <p:cNvSpPr/>
          <p:nvPr/>
        </p:nvSpPr>
        <p:spPr>
          <a:xfrm flipV="1">
            <a:off x="4447" y="1459279"/>
            <a:ext cx="7310753" cy="87228"/>
          </a:xfrm>
          <a:prstGeom prst="rect">
            <a:avLst/>
          </a:prstGeom>
          <a:solidFill>
            <a:srgbClr val="EF3F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2DFDBF8-897F-5E42-8123-7510354B0069}"/>
              </a:ext>
            </a:extLst>
          </p:cNvPr>
          <p:cNvSpPr txBox="1"/>
          <p:nvPr/>
        </p:nvSpPr>
        <p:spPr>
          <a:xfrm>
            <a:off x="1391891" y="623975"/>
            <a:ext cx="45314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3200" b="1" dirty="0">
                <a:solidFill>
                  <a:srgbClr val="EF3F37"/>
                </a:solidFill>
                <a:latin typeface="Avenir LT Pro 65 Medium" panose="020B0603020203020204" pitchFamily="34" charset="0"/>
              </a:rPr>
              <a:t>About </a:t>
            </a:r>
            <a:r>
              <a:rPr lang="en-US" sz="3200" b="1" dirty="0" err="1">
                <a:solidFill>
                  <a:srgbClr val="EF3F37"/>
                </a:solidFill>
                <a:latin typeface="Avenir LT Pro 65 Medium" panose="020B0603020203020204" pitchFamily="34" charset="0"/>
              </a:rPr>
              <a:t>XpresSpa</a:t>
            </a:r>
            <a:endParaRPr lang="en-US" sz="3200" b="1" dirty="0">
              <a:solidFill>
                <a:srgbClr val="EF3F37"/>
              </a:solidFill>
              <a:latin typeface="Avenir LT Pro 65 Medium" panose="020B0603020203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9A74BDB-6F09-0044-042B-8713F42BD3C5}"/>
              </a:ext>
            </a:extLst>
          </p:cNvPr>
          <p:cNvSpPr txBox="1"/>
          <p:nvPr/>
        </p:nvSpPr>
        <p:spPr>
          <a:xfrm>
            <a:off x="1047484" y="5186057"/>
            <a:ext cx="1553788" cy="263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End points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33141B8-DA26-171F-D2CA-2ECE4E2396E1}"/>
              </a:ext>
            </a:extLst>
          </p:cNvPr>
          <p:cNvSpPr txBox="1"/>
          <p:nvPr/>
        </p:nvSpPr>
        <p:spPr>
          <a:xfrm>
            <a:off x="4705058" y="7325629"/>
            <a:ext cx="1553788" cy="445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Store locations nationwide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A28A5E-209B-833B-1DE5-A1341BBBB41D}"/>
              </a:ext>
            </a:extLst>
          </p:cNvPr>
          <p:cNvSpPr txBox="1"/>
          <p:nvPr/>
        </p:nvSpPr>
        <p:spPr>
          <a:xfrm>
            <a:off x="1130361" y="9626317"/>
            <a:ext cx="1553788" cy="4451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Airports serviced </a:t>
            </a:r>
            <a:b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the U.S.</a:t>
            </a: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425F720F-64A6-A0D0-4F8A-A8928DA567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37694" y="8857058"/>
            <a:ext cx="375091" cy="682665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644158D9-278B-2F8D-C5EF-AC537718307C}"/>
              </a:ext>
            </a:extLst>
          </p:cNvPr>
          <p:cNvSpPr txBox="1"/>
          <p:nvPr/>
        </p:nvSpPr>
        <p:spPr>
          <a:xfrm>
            <a:off x="4081824" y="4503170"/>
            <a:ext cx="2791844" cy="8074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The </a:t>
            </a:r>
            <a:r>
              <a:rPr lang="en-US" sz="1100" kern="100" dirty="0" err="1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XpresSpa</a:t>
            </a:r>
            <a:r>
              <a:rPr lang="en-US" sz="1100" kern="100" dirty="0"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® brand offers wellness services and related products in 35 stores located in 11 airports across the US and has several international locations.</a:t>
            </a:r>
            <a:endParaRPr lang="en-US" sz="1100" kern="100" dirty="0">
              <a:solidFill>
                <a:sysClr val="windowText" lastClr="000000"/>
              </a:solidFill>
              <a:effectLst/>
              <a:latin typeface="Avenir LT Pro 35 Light" panose="020B0402020203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46BD263-85C8-4EA9-D5B1-C69279FC211C}"/>
              </a:ext>
            </a:extLst>
          </p:cNvPr>
          <p:cNvSpPr txBox="1"/>
          <p:nvPr/>
        </p:nvSpPr>
        <p:spPr>
          <a:xfrm>
            <a:off x="4087664" y="8802474"/>
            <a:ext cx="2845588" cy="11696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solidFill>
                  <a:sysClr val="windowText" lastClr="000000"/>
                </a:solidFill>
                <a:effectLst/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 response to post-COVID growth in travel, the Company has launched Treat™, its travel health and wellness brand that provides on-demand access to healthcare through technology and personalized services.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0548174-A859-20F0-177E-0664496A5E90}"/>
              </a:ext>
            </a:extLst>
          </p:cNvPr>
          <p:cNvGrpSpPr/>
          <p:nvPr/>
        </p:nvGrpSpPr>
        <p:grpSpPr>
          <a:xfrm>
            <a:off x="4959161" y="6443316"/>
            <a:ext cx="1290159" cy="773095"/>
            <a:chOff x="4959161" y="6443316"/>
            <a:chExt cx="1290159" cy="773095"/>
          </a:xfrm>
        </p:grpSpPr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76E14F5F-A284-83F2-4F26-741531583C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4959161" y="6523460"/>
              <a:ext cx="489585" cy="692951"/>
            </a:xfrm>
            <a:prstGeom prst="rect">
              <a:avLst/>
            </a:prstGeom>
          </p:spPr>
        </p:pic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4E57E421-C9DF-61A4-8394-2C47CEAC52B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981808" y="6443316"/>
              <a:ext cx="267512" cy="258882"/>
            </a:xfrm>
            <a:prstGeom prst="rect">
              <a:avLst/>
            </a:prstGeom>
          </p:spPr>
        </p:pic>
        <p:pic>
          <p:nvPicPr>
            <p:cNvPr id="21" name="Graphic 20">
              <a:extLst>
                <a:ext uri="{FF2B5EF4-FFF2-40B4-BE49-F238E27FC236}">
                  <a16:creationId xmlns:a16="http://schemas.microsoft.com/office/drawing/2014/main" id="{C3AEE27B-559D-4938-18B9-E854E7534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480406" y="6538912"/>
              <a:ext cx="483703" cy="674253"/>
            </a:xfrm>
            <a:prstGeom prst="rect">
              <a:avLst/>
            </a:prstGeom>
          </p:spPr>
        </p:pic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DAEFB5D-9196-8509-3C76-C8332AAD8888}"/>
              </a:ext>
            </a:extLst>
          </p:cNvPr>
          <p:cNvGrpSpPr/>
          <p:nvPr/>
        </p:nvGrpSpPr>
        <p:grpSpPr>
          <a:xfrm>
            <a:off x="1061793" y="4348016"/>
            <a:ext cx="1525170" cy="725932"/>
            <a:chOff x="1096605" y="4348016"/>
            <a:chExt cx="1525170" cy="725932"/>
          </a:xfrm>
        </p:grpSpPr>
        <p:pic>
          <p:nvPicPr>
            <p:cNvPr id="2" name="Graphic 1">
              <a:extLst>
                <a:ext uri="{FF2B5EF4-FFF2-40B4-BE49-F238E27FC236}">
                  <a16:creationId xmlns:a16="http://schemas.microsoft.com/office/drawing/2014/main" id="{1514408C-6052-5333-C436-4978A2DD39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96605" y="4348016"/>
              <a:ext cx="485807" cy="698348"/>
            </a:xfrm>
            <a:prstGeom prst="rect">
              <a:avLst/>
            </a:prstGeom>
          </p:spPr>
        </p:pic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14EF9778-E073-07BE-FFB1-5583C51AB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113570" y="4350169"/>
              <a:ext cx="508205" cy="694041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FC31E9F8-4CE8-98EC-4ECB-C41E5C8C2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1593566" y="4374233"/>
              <a:ext cx="501969" cy="699715"/>
            </a:xfrm>
            <a:prstGeom prst="rect">
              <a:avLst/>
            </a:prstGeom>
          </p:spPr>
        </p:pic>
      </p:grpSp>
      <p:pic>
        <p:nvPicPr>
          <p:cNvPr id="27" name="Graphic 26">
            <a:extLst>
              <a:ext uri="{FF2B5EF4-FFF2-40B4-BE49-F238E27FC236}">
                <a16:creationId xmlns:a16="http://schemas.microsoft.com/office/drawing/2014/main" id="{EE1C0F14-BC1B-E34A-E813-98F4D1A5504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50393" y="4258801"/>
            <a:ext cx="267512" cy="258882"/>
          </a:xfrm>
          <a:prstGeom prst="rect">
            <a:avLst/>
          </a:prstGeom>
        </p:spPr>
      </p:pic>
      <p:pic>
        <p:nvPicPr>
          <p:cNvPr id="40" name="Picture 39" descr="A yellow sunburst with black background&#10;&#10;Description automatically generated">
            <a:extLst>
              <a:ext uri="{FF2B5EF4-FFF2-40B4-BE49-F238E27FC236}">
                <a16:creationId xmlns:a16="http://schemas.microsoft.com/office/drawing/2014/main" id="{45510491-C9E7-8B53-A75B-6B28C1662E9C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436" y="2260664"/>
            <a:ext cx="2616620" cy="807401"/>
          </a:xfrm>
          <a:prstGeom prst="rect">
            <a:avLst/>
          </a:prstGeom>
        </p:spPr>
      </p:pic>
      <p:pic>
        <p:nvPicPr>
          <p:cNvPr id="42" name="Graphic 41">
            <a:extLst>
              <a:ext uri="{FF2B5EF4-FFF2-40B4-BE49-F238E27FC236}">
                <a16:creationId xmlns:a16="http://schemas.microsoft.com/office/drawing/2014/main" id="{E16B352F-2D2C-1FED-F2CE-3EB3E8D6ED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91891" y="8857058"/>
            <a:ext cx="375091" cy="68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16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6C6353B-E2BB-149E-718F-D6E1C2937915}"/>
              </a:ext>
            </a:extLst>
          </p:cNvPr>
          <p:cNvGrpSpPr/>
          <p:nvPr/>
        </p:nvGrpSpPr>
        <p:grpSpPr>
          <a:xfrm>
            <a:off x="6298620" y="9893188"/>
            <a:ext cx="459195" cy="201727"/>
            <a:chOff x="381808" y="3975553"/>
            <a:chExt cx="459195" cy="201727"/>
          </a:xfrm>
        </p:grpSpPr>
        <p:pic>
          <p:nvPicPr>
            <p:cNvPr id="19" name="Picture 18" descr="A red and black diamond&#10;&#10;Description automatically generated">
              <a:extLst>
                <a:ext uri="{FF2B5EF4-FFF2-40B4-BE49-F238E27FC236}">
                  <a16:creationId xmlns:a16="http://schemas.microsoft.com/office/drawing/2014/main" id="{36EF367C-734B-9FA5-6F7E-8C440584687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808" y="3977255"/>
              <a:ext cx="85522" cy="200025"/>
            </a:xfrm>
            <a:prstGeom prst="rect">
              <a:avLst/>
            </a:prstGeom>
          </p:spPr>
        </p:pic>
        <p:pic>
          <p:nvPicPr>
            <p:cNvPr id="20" name="Picture 19" descr="A red and black diamond&#10;&#10;Description automatically generated">
              <a:extLst>
                <a:ext uri="{FF2B5EF4-FFF2-40B4-BE49-F238E27FC236}">
                  <a16:creationId xmlns:a16="http://schemas.microsoft.com/office/drawing/2014/main" id="{A3A73999-73FC-4FAC-69A6-A6FF2CD9AF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52" y="3975553"/>
              <a:ext cx="85522" cy="200025"/>
            </a:xfrm>
            <a:prstGeom prst="rect">
              <a:avLst/>
            </a:prstGeom>
          </p:spPr>
        </p:pic>
        <p:pic>
          <p:nvPicPr>
            <p:cNvPr id="21" name="Picture 20" descr="A red and black diamond&#10;&#10;Description automatically generated">
              <a:extLst>
                <a:ext uri="{FF2B5EF4-FFF2-40B4-BE49-F238E27FC236}">
                  <a16:creationId xmlns:a16="http://schemas.microsoft.com/office/drawing/2014/main" id="{D0DE7091-BBC8-8046-1DB0-A03A61DA61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81" y="3975553"/>
              <a:ext cx="85522" cy="200025"/>
            </a:xfrm>
            <a:prstGeom prst="rect">
              <a:avLst/>
            </a:prstGeom>
          </p:spPr>
        </p:pic>
      </p:grpSp>
      <p:pic>
        <p:nvPicPr>
          <p:cNvPr id="13" name="Graphic 12" descr="Open quotation mark with solid fill">
            <a:extLst>
              <a:ext uri="{FF2B5EF4-FFF2-40B4-BE49-F238E27FC236}">
                <a16:creationId xmlns:a16="http://schemas.microsoft.com/office/drawing/2014/main" id="{F5044535-04B8-7164-0F2D-7898A0DEA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8834" y="4085628"/>
            <a:ext cx="830592" cy="830592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D21EE8E8-0AEC-2900-C0D2-76898ED8BAFA}"/>
              </a:ext>
            </a:extLst>
          </p:cNvPr>
          <p:cNvGrpSpPr/>
          <p:nvPr/>
        </p:nvGrpSpPr>
        <p:grpSpPr>
          <a:xfrm>
            <a:off x="1339426" y="4218778"/>
            <a:ext cx="5141133" cy="2154949"/>
            <a:chOff x="1339426" y="4258385"/>
            <a:chExt cx="5141133" cy="2154949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7821F2F-7DDA-F16E-62F7-64A71E6E48F0}"/>
                </a:ext>
              </a:extLst>
            </p:cNvPr>
            <p:cNvCxnSpPr>
              <a:cxnSpLocks/>
            </p:cNvCxnSpPr>
            <p:nvPr/>
          </p:nvCxnSpPr>
          <p:spPr>
            <a:xfrm>
              <a:off x="1339426" y="4319730"/>
              <a:ext cx="0" cy="1403993"/>
            </a:xfrm>
            <a:prstGeom prst="line">
              <a:avLst/>
            </a:prstGeom>
            <a:ln>
              <a:solidFill>
                <a:srgbClr val="EF3F37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372C317-E4B1-D736-31E4-0056AFE5C8A3}"/>
                </a:ext>
              </a:extLst>
            </p:cNvPr>
            <p:cNvSpPr txBox="1"/>
            <p:nvPr/>
          </p:nvSpPr>
          <p:spPr>
            <a:xfrm>
              <a:off x="1405429" y="4258385"/>
              <a:ext cx="5075130" cy="21549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algn="just">
                <a:lnSpc>
                  <a:spcPct val="107000"/>
                </a:lnSpc>
                <a:spcBef>
                  <a:spcPts val="0"/>
                </a:spcBef>
              </a:pPr>
              <a:r>
                <a:rPr lang="en-US" sz="1400" kern="100" dirty="0">
                  <a:effectLst/>
                  <a:latin typeface="Avenir LT Pro 35 Light" panose="020B0402020203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“Working with CMIT Solutions has been a phenomenal experience. The team has been extremely helpful and continues to prove that they are reliable IT sources to aid our growing business. We were able to quickly transition to a more modern infrastructure and technology footprint, and even enable processes like automation, which helped us immensely.”</a:t>
              </a:r>
            </a:p>
            <a:p>
              <a:pPr marL="0" marR="0" algn="just">
                <a:lnSpc>
                  <a:spcPct val="107000"/>
                </a:lnSpc>
                <a:spcBef>
                  <a:spcPts val="0"/>
                </a:spcBef>
              </a:pPr>
              <a:endParaRPr lang="en-US" sz="1400" kern="100" dirty="0">
                <a:latin typeface="Avenir LT Pro 35 Light" panose="020B0402020203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  <a:p>
              <a:pPr marL="0" marR="0" algn="just">
                <a:lnSpc>
                  <a:spcPct val="107000"/>
                </a:lnSpc>
                <a:spcBef>
                  <a:spcPts val="0"/>
                </a:spcBef>
              </a:pPr>
              <a:r>
                <a:rPr lang="en-US" sz="1400" i="1" kern="100" dirty="0">
                  <a:effectLst/>
                  <a:latin typeface="Avenir LT Pro 35 Light" panose="020B0402020203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— David </a:t>
              </a:r>
              <a:r>
                <a:rPr lang="en-US" sz="1400" i="1" kern="100" dirty="0" err="1">
                  <a:effectLst/>
                  <a:latin typeface="Avenir LT Pro 35 Light" panose="020B0402020203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Kohel</a:t>
              </a:r>
              <a:r>
                <a:rPr lang="en-US" sz="1400" i="1" kern="100" dirty="0">
                  <a:effectLst/>
                  <a:latin typeface="Avenir LT Pro 35 Light" panose="020B0402020203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, Chief Technology Officer at </a:t>
              </a:r>
              <a:r>
                <a:rPr lang="en-US" sz="1400" i="1" kern="100" dirty="0" err="1">
                  <a:effectLst/>
                  <a:latin typeface="Avenir LT Pro 35 Light" panose="020B0402020203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XpresSpa</a:t>
              </a:r>
              <a:r>
                <a:rPr lang="en-US" sz="1400" i="1" kern="100" dirty="0">
                  <a:effectLst/>
                  <a:latin typeface="Avenir LT Pro 35 Light" panose="020B0402020203020204" pitchFamily="34" charset="0"/>
                  <a:ea typeface="Aptos" panose="020B0004020202020204" pitchFamily="34" charset="0"/>
                  <a:cs typeface="Times New Roman" panose="02020603050405020304" pitchFamily="18" charset="0"/>
                </a:rPr>
                <a:t> Group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C92DA9E4-C22E-D6C2-860B-38999DF75C26}"/>
              </a:ext>
            </a:extLst>
          </p:cNvPr>
          <p:cNvSpPr/>
          <p:nvPr/>
        </p:nvSpPr>
        <p:spPr>
          <a:xfrm flipV="1">
            <a:off x="0" y="6714071"/>
            <a:ext cx="7310753" cy="87228"/>
          </a:xfrm>
          <a:prstGeom prst="rect">
            <a:avLst/>
          </a:prstGeom>
          <a:solidFill>
            <a:srgbClr val="EF3F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1E57C6-35DC-D547-1693-01DE1B6E1DAD}"/>
              </a:ext>
            </a:extLst>
          </p:cNvPr>
          <p:cNvSpPr txBox="1"/>
          <p:nvPr/>
        </p:nvSpPr>
        <p:spPr>
          <a:xfrm>
            <a:off x="729406" y="754912"/>
            <a:ext cx="5856388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Aft>
                <a:spcPts val="600"/>
              </a:spcAft>
              <a:defRPr sz="1100">
                <a:latin typeface="Avenir LT Pro 35 Light" panose="020B0402020203020204" pitchFamily="34" charset="0"/>
              </a:defRPr>
            </a:lvl1pPr>
          </a:lstStyle>
          <a:p>
            <a:r>
              <a:rPr lang="en-US" dirty="0"/>
              <a:t>Effective IT Support and adjusting IT strategies to accommodate new locations and changing business needs are essential in any company’s ability to continually adapt. With its changing business model, </a:t>
            </a:r>
            <a:r>
              <a:rPr lang="en-US" dirty="0" err="1"/>
              <a:t>XpresSpa</a:t>
            </a:r>
            <a:r>
              <a:rPr lang="en-US" dirty="0"/>
              <a:t> Group, Inc. knew it needed an IT support partner to help increase the efficiency of their business. </a:t>
            </a:r>
          </a:p>
          <a:p>
            <a:r>
              <a:rPr lang="en-US" dirty="0"/>
              <a:t>Over a period of several months, CMIT Solutions’ team worked closely with David </a:t>
            </a:r>
            <a:r>
              <a:rPr lang="en-US" dirty="0" err="1"/>
              <a:t>Kohel</a:t>
            </a:r>
            <a:r>
              <a:rPr lang="en-US" dirty="0"/>
              <a:t>, Chief Technology Officer at </a:t>
            </a:r>
            <a:r>
              <a:rPr lang="en-US" dirty="0" err="1"/>
              <a:t>XpresSpa</a:t>
            </a:r>
            <a:r>
              <a:rPr lang="en-US" dirty="0"/>
              <a:t> Group, Inc. and its IT team to develop a comprehensive strategy. Together, they developed a roadmap of IT and cybersecurity services that CMIT Solutions could provide to </a:t>
            </a:r>
            <a:r>
              <a:rPr lang="en-US" dirty="0" err="1"/>
              <a:t>XpresSpa</a:t>
            </a:r>
            <a:r>
              <a:rPr lang="en-US" dirty="0"/>
              <a:t> locations.</a:t>
            </a:r>
          </a:p>
          <a:p>
            <a:r>
              <a:rPr lang="en-US" dirty="0"/>
              <a:t>CMIT Solutions was able to provide effective IT support for </a:t>
            </a:r>
            <a:r>
              <a:rPr lang="en-US" dirty="0" err="1"/>
              <a:t>XpresSpa</a:t>
            </a:r>
            <a:r>
              <a:rPr lang="en-US" dirty="0"/>
              <a:t> across the nation. As there are local CMIT Solutions locations near all </a:t>
            </a:r>
            <a:r>
              <a:rPr lang="en-US" dirty="0" err="1"/>
              <a:t>XpresSpa</a:t>
            </a:r>
            <a:r>
              <a:rPr lang="en-US" dirty="0"/>
              <a:t> airport locations, CMIT Solutions was able to </a:t>
            </a:r>
            <a:r>
              <a:rPr lang="en-US" b="1" dirty="0">
                <a:latin typeface="Avenir LT Pro 65 Medium" panose="020B0603020203020204" pitchFamily="34" charset="0"/>
              </a:rPr>
              <a:t>combine remote IT support and local on-site resources whenever needed</a:t>
            </a:r>
            <a:r>
              <a:rPr lang="en-US" dirty="0"/>
              <a:t>. Additionally, CMIT Solutions was able to increase </a:t>
            </a:r>
            <a:r>
              <a:rPr lang="en-US" dirty="0" err="1"/>
              <a:t>XpresSpa’s</a:t>
            </a:r>
            <a:r>
              <a:rPr lang="en-US" dirty="0"/>
              <a:t> business ability by migrating their server infrastructure to the cloud, smoothing business operations.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5F6E48-5FF6-FAB3-B353-600F740C2893}"/>
              </a:ext>
            </a:extLst>
          </p:cNvPr>
          <p:cNvSpPr txBox="1"/>
          <p:nvPr/>
        </p:nvSpPr>
        <p:spPr>
          <a:xfrm>
            <a:off x="729406" y="7292258"/>
            <a:ext cx="5856388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spcAft>
                <a:spcPts val="600"/>
              </a:spcAft>
              <a:defRPr sz="1100">
                <a:latin typeface="Avenir LT Pro 35 Light" panose="020B0402020203020204" pitchFamily="34" charset="0"/>
              </a:defRPr>
            </a:lvl1pPr>
          </a:lstStyle>
          <a:p>
            <a:r>
              <a:rPr lang="en-US" dirty="0"/>
              <a:t>CMIT Solutions managed </a:t>
            </a:r>
            <a:r>
              <a:rPr lang="en-US" dirty="0" err="1"/>
              <a:t>XpresSpa’s</a:t>
            </a:r>
            <a:r>
              <a:rPr lang="en-US" dirty="0"/>
              <a:t> hundreds of digital devices to ensure their POS systems and applications ran smoothly. They also created the infrastructure that allowed </a:t>
            </a:r>
            <a:r>
              <a:rPr lang="en-US" dirty="0" err="1"/>
              <a:t>XpresSpa</a:t>
            </a:r>
            <a:r>
              <a:rPr lang="en-US" dirty="0"/>
              <a:t> to seamlessly onboard new users and keep all existing users up to date by using Microsoft </a:t>
            </a:r>
            <a:r>
              <a:rPr lang="en-US" dirty="0" err="1"/>
              <a:t>InTune</a:t>
            </a:r>
            <a:r>
              <a:rPr lang="en-US" dirty="0"/>
              <a:t>. After establishing a connection to all devices, CMIT Solutions implemented multiple layers of security for the company, including anti-virus, email security, and phishing protection, as well as Security Intrusion Event Monitoring.</a:t>
            </a:r>
          </a:p>
          <a:p>
            <a:endParaRPr lang="en-US" dirty="0"/>
          </a:p>
          <a:p>
            <a:r>
              <a:rPr lang="en-US" dirty="0"/>
              <a:t>The CMIT Solutions team has worked side by side with </a:t>
            </a:r>
            <a:r>
              <a:rPr lang="en-US" dirty="0" err="1"/>
              <a:t>XpresSpa</a:t>
            </a:r>
            <a:r>
              <a:rPr lang="en-US" dirty="0"/>
              <a:t> for six months, and along with the above achievements, has also assisted in the rollout of five new locations, adapted several repurposed locations, and responded to </a:t>
            </a:r>
            <a:r>
              <a:rPr lang="en-US" dirty="0" err="1"/>
              <a:t>XpresSpa’s</a:t>
            </a:r>
            <a:r>
              <a:rPr lang="en-US" dirty="0"/>
              <a:t> evolving needs. An agile business requires an agile IT partner, and CMIT Solutions I proud to be just that.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16A0487-4A87-A6A2-61E2-D8BC025A9D25}"/>
              </a:ext>
            </a:extLst>
          </p:cNvPr>
          <p:cNvSpPr/>
          <p:nvPr/>
        </p:nvSpPr>
        <p:spPr>
          <a:xfrm flipV="1">
            <a:off x="0" y="3693684"/>
            <a:ext cx="7310753" cy="87228"/>
          </a:xfrm>
          <a:prstGeom prst="rect">
            <a:avLst/>
          </a:prstGeom>
          <a:solidFill>
            <a:srgbClr val="EF3F3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5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82">
            <a:extLst>
              <a:ext uri="{FF2B5EF4-FFF2-40B4-BE49-F238E27FC236}">
                <a16:creationId xmlns:a16="http://schemas.microsoft.com/office/drawing/2014/main" id="{18B9B3A3-4682-9CC7-54CC-47A795FB94B7}"/>
              </a:ext>
            </a:extLst>
          </p:cNvPr>
          <p:cNvSpPr/>
          <p:nvPr/>
        </p:nvSpPr>
        <p:spPr>
          <a:xfrm>
            <a:off x="0" y="6787530"/>
            <a:ext cx="7315200" cy="3728774"/>
          </a:xfrm>
          <a:prstGeom prst="rect">
            <a:avLst/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5017355-A9D5-F3E8-6D52-89FF27531C3E}"/>
              </a:ext>
            </a:extLst>
          </p:cNvPr>
          <p:cNvGrpSpPr/>
          <p:nvPr/>
        </p:nvGrpSpPr>
        <p:grpSpPr>
          <a:xfrm>
            <a:off x="531354" y="7243711"/>
            <a:ext cx="3126246" cy="584775"/>
            <a:chOff x="798054" y="2534463"/>
            <a:chExt cx="3126246" cy="584775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1CD51CF-2467-0CB6-16B8-4DC4A67F631A}"/>
                </a:ext>
              </a:extLst>
            </p:cNvPr>
            <p:cNvSpPr txBox="1"/>
            <p:nvPr/>
          </p:nvSpPr>
          <p:spPr>
            <a:xfrm>
              <a:off x="935386" y="2534463"/>
              <a:ext cx="298891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1600" b="1" dirty="0">
                  <a:solidFill>
                    <a:srgbClr val="0F3042"/>
                  </a:solidFill>
                  <a:latin typeface="Avenir LT Pro 65 Medium" panose="020B0603020203020204" pitchFamily="34" charset="0"/>
                </a:rPr>
                <a:t>Unwavering IT support across locations.</a:t>
              </a:r>
              <a:endParaRPr lang="en-US" sz="1600" b="1" i="0" dirty="0">
                <a:solidFill>
                  <a:srgbClr val="0F3042"/>
                </a:solidFill>
                <a:effectLst/>
                <a:latin typeface="Avenir LT Pro 65 Medium" panose="020B0603020203020204" pitchFamily="34" charset="0"/>
              </a:endParaRPr>
            </a:p>
          </p:txBody>
        </p:sp>
        <p:pic>
          <p:nvPicPr>
            <p:cNvPr id="53" name="Picture 52" descr="A red and black diamond&#10;&#10;Description automatically generated">
              <a:extLst>
                <a:ext uri="{FF2B5EF4-FFF2-40B4-BE49-F238E27FC236}">
                  <a16:creationId xmlns:a16="http://schemas.microsoft.com/office/drawing/2014/main" id="{5C72F57F-27A2-A3B7-0BAE-BCD8ECB73FF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054" y="2731287"/>
              <a:ext cx="85522" cy="200025"/>
            </a:xfrm>
            <a:prstGeom prst="rect">
              <a:avLst/>
            </a:prstGeom>
          </p:spPr>
        </p:pic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6120F56D-6E61-C3B6-1D51-9F8E1FFAFDE5}"/>
              </a:ext>
            </a:extLst>
          </p:cNvPr>
          <p:cNvGrpSpPr/>
          <p:nvPr/>
        </p:nvGrpSpPr>
        <p:grpSpPr>
          <a:xfrm>
            <a:off x="3779697" y="7243710"/>
            <a:ext cx="3126246" cy="584775"/>
            <a:chOff x="798054" y="3303720"/>
            <a:chExt cx="3126246" cy="584775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4648AA48-AAE0-EAD0-3CD8-6F97A00E7F8E}"/>
                </a:ext>
              </a:extLst>
            </p:cNvPr>
            <p:cNvSpPr txBox="1"/>
            <p:nvPr/>
          </p:nvSpPr>
          <p:spPr>
            <a:xfrm>
              <a:off x="935386" y="3303720"/>
              <a:ext cx="298891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1600" b="1" dirty="0">
                  <a:solidFill>
                    <a:srgbClr val="0F3042"/>
                  </a:solidFill>
                  <a:latin typeface="Avenir LT Pro 65 Medium" panose="020B0603020203020204" pitchFamily="34" charset="0"/>
                </a:rPr>
                <a:t>Effortless scalability for growth</a:t>
              </a:r>
            </a:p>
          </p:txBody>
        </p:sp>
        <p:pic>
          <p:nvPicPr>
            <p:cNvPr id="55" name="Picture 54" descr="A red and black diamond&#10;&#10;Description automatically generated">
              <a:extLst>
                <a:ext uri="{FF2B5EF4-FFF2-40B4-BE49-F238E27FC236}">
                  <a16:creationId xmlns:a16="http://schemas.microsoft.com/office/drawing/2014/main" id="{6561C6EC-84D1-2C46-3C27-5D3DC93BB2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054" y="3500544"/>
              <a:ext cx="85522" cy="200025"/>
            </a:xfrm>
            <a:prstGeom prst="rect">
              <a:avLst/>
            </a:prstGeom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AF116FFA-BDFA-97F4-F11F-4D2CC137BD36}"/>
              </a:ext>
            </a:extLst>
          </p:cNvPr>
          <p:cNvGrpSpPr/>
          <p:nvPr/>
        </p:nvGrpSpPr>
        <p:grpSpPr>
          <a:xfrm>
            <a:off x="531354" y="8863469"/>
            <a:ext cx="3126246" cy="584775"/>
            <a:chOff x="798054" y="4131034"/>
            <a:chExt cx="3126246" cy="584775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A556ED45-8476-F8DD-84EB-427FD45826E8}"/>
                </a:ext>
              </a:extLst>
            </p:cNvPr>
            <p:cNvSpPr txBox="1"/>
            <p:nvPr/>
          </p:nvSpPr>
          <p:spPr>
            <a:xfrm>
              <a:off x="935386" y="4131034"/>
              <a:ext cx="298891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1600" b="1" dirty="0">
                  <a:solidFill>
                    <a:srgbClr val="0F3042"/>
                  </a:solidFill>
                  <a:latin typeface="Avenir LT Pro 65 Medium" panose="020B0603020203020204" pitchFamily="34" charset="0"/>
                </a:rPr>
                <a:t>Streamlined network connectivity</a:t>
              </a:r>
            </a:p>
          </p:txBody>
        </p:sp>
        <p:pic>
          <p:nvPicPr>
            <p:cNvPr id="57" name="Picture 56" descr="A red and black diamond&#10;&#10;Description automatically generated">
              <a:extLst>
                <a:ext uri="{FF2B5EF4-FFF2-40B4-BE49-F238E27FC236}">
                  <a16:creationId xmlns:a16="http://schemas.microsoft.com/office/drawing/2014/main" id="{3478F346-AF72-35DC-9C3E-BA0686C02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054" y="4327858"/>
              <a:ext cx="85522" cy="200025"/>
            </a:xfrm>
            <a:prstGeom prst="rect">
              <a:avLst/>
            </a:prstGeom>
          </p:spPr>
        </p:pic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C1D10E7-8A78-4FB6-CE24-9CCEB710C2C3}"/>
              </a:ext>
            </a:extLst>
          </p:cNvPr>
          <p:cNvGrpSpPr/>
          <p:nvPr/>
        </p:nvGrpSpPr>
        <p:grpSpPr>
          <a:xfrm>
            <a:off x="3779697" y="8863468"/>
            <a:ext cx="3126246" cy="584775"/>
            <a:chOff x="798054" y="5001891"/>
            <a:chExt cx="3126246" cy="584775"/>
          </a:xfrm>
        </p:grpSpPr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1739A70E-EDDD-D52B-50F7-1CEAC887D8F5}"/>
                </a:ext>
              </a:extLst>
            </p:cNvPr>
            <p:cNvSpPr txBox="1"/>
            <p:nvPr/>
          </p:nvSpPr>
          <p:spPr>
            <a:xfrm>
              <a:off x="935386" y="5001891"/>
              <a:ext cx="2988914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l"/>
              <a:r>
                <a:rPr lang="en-US" sz="1600" b="1" dirty="0">
                  <a:solidFill>
                    <a:srgbClr val="0F3042"/>
                  </a:solidFill>
                  <a:latin typeface="Avenir LT Pro 65 Medium" panose="020B0603020203020204" pitchFamily="34" charset="0"/>
                </a:rPr>
                <a:t>Fortified cybersecurity solutions</a:t>
              </a:r>
            </a:p>
          </p:txBody>
        </p:sp>
        <p:pic>
          <p:nvPicPr>
            <p:cNvPr id="59" name="Picture 58" descr="A red and black diamond&#10;&#10;Description automatically generated">
              <a:extLst>
                <a:ext uri="{FF2B5EF4-FFF2-40B4-BE49-F238E27FC236}">
                  <a16:creationId xmlns:a16="http://schemas.microsoft.com/office/drawing/2014/main" id="{FAA11E54-208F-3059-2883-88B152399C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8054" y="5198715"/>
              <a:ext cx="85522" cy="200025"/>
            </a:xfrm>
            <a:prstGeom prst="rect">
              <a:avLst/>
            </a:prstGeom>
          </p:spPr>
        </p:pic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822A457E-2A83-B7AC-84DD-8AA6A6D3003C}"/>
              </a:ext>
            </a:extLst>
          </p:cNvPr>
          <p:cNvSpPr txBox="1"/>
          <p:nvPr/>
        </p:nvSpPr>
        <p:spPr>
          <a:xfrm>
            <a:off x="668686" y="7828486"/>
            <a:ext cx="291476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100" b="0" i="0" dirty="0">
                <a:solidFill>
                  <a:srgbClr val="0F3042"/>
                </a:solidFill>
                <a:effectLst/>
                <a:latin typeface="Avenir LT Pro 35 Light" panose="020B0402020203020204" pitchFamily="34" charset="0"/>
              </a:rPr>
              <a:t>Ensure every site operates smoothly with tailored, standardized IT services that eliminate downtime and enhance productivity.</a:t>
            </a:r>
            <a:endParaRPr lang="en-US" sz="1100" dirty="0">
              <a:latin typeface="Avenir LT Pro 35 Light" panose="020B0402020203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57F71B3-7A06-0D03-992D-FB202C8B44EF}"/>
              </a:ext>
            </a:extLst>
          </p:cNvPr>
          <p:cNvSpPr txBox="1"/>
          <p:nvPr/>
        </p:nvSpPr>
        <p:spPr>
          <a:xfrm>
            <a:off x="3917029" y="7809993"/>
            <a:ext cx="291476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100" b="0" i="0" dirty="0">
                <a:solidFill>
                  <a:srgbClr val="0F3042"/>
                </a:solidFill>
                <a:effectLst/>
                <a:latin typeface="Avenir LT Pro 35 Light" panose="020B0402020203020204" pitchFamily="34" charset="0"/>
              </a:rPr>
              <a:t>Stay ahead of expansion demands with adaptable IT systems designed to grow seamlessly alongside your business.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E899EA33-FDBD-0A62-B4C1-719DCCFC1E3A}"/>
              </a:ext>
            </a:extLst>
          </p:cNvPr>
          <p:cNvSpPr txBox="1"/>
          <p:nvPr/>
        </p:nvSpPr>
        <p:spPr>
          <a:xfrm>
            <a:off x="668686" y="9448244"/>
            <a:ext cx="2914766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100" dirty="0">
                <a:solidFill>
                  <a:srgbClr val="0F3042"/>
                </a:solidFill>
                <a:latin typeface="Avenir LT Pro 35 Light" panose="020B0402020203020204" pitchFamily="34" charset="0"/>
              </a:rPr>
              <a:t>Achieve flawless communication and data sharing through secure, unified network solutions across all locations.</a:t>
            </a:r>
            <a:endParaRPr lang="en-US" sz="1100" b="0" i="0" dirty="0">
              <a:solidFill>
                <a:srgbClr val="0F3042"/>
              </a:solidFill>
              <a:effectLst/>
              <a:latin typeface="Avenir LT Pro 35 Light" panose="020B0402020203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7EE0361-88D6-273D-7A89-69E1EE8E0247}"/>
              </a:ext>
            </a:extLst>
          </p:cNvPr>
          <p:cNvSpPr txBox="1"/>
          <p:nvPr/>
        </p:nvSpPr>
        <p:spPr>
          <a:xfrm>
            <a:off x="3917028" y="9448244"/>
            <a:ext cx="29738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100" b="0" i="0" dirty="0">
                <a:solidFill>
                  <a:srgbClr val="0F3042"/>
                </a:solidFill>
                <a:effectLst/>
                <a:latin typeface="Avenir LT Pro 35 Light" panose="020B0402020203020204" pitchFamily="34" charset="0"/>
              </a:rPr>
              <a:t>Protect your customers' or patients</a:t>
            </a:r>
            <a:r>
              <a:rPr lang="en-US" sz="1100" dirty="0">
                <a:solidFill>
                  <a:srgbClr val="0F3042"/>
                </a:solidFill>
                <a:latin typeface="Avenir LT Pro 35 Light" panose="020B0402020203020204" pitchFamily="34" charset="0"/>
              </a:rPr>
              <a:t>’</a:t>
            </a:r>
            <a:r>
              <a:rPr lang="en-US" sz="1100" b="0" i="0" dirty="0">
                <a:solidFill>
                  <a:srgbClr val="0F3042"/>
                </a:solidFill>
                <a:effectLst/>
                <a:latin typeface="Avenir LT Pro 35 Light" panose="020B0402020203020204" pitchFamily="34" charset="0"/>
              </a:rPr>
              <a:t> sensitive data with proactive security measures, ensuring compliance within your industry, such as</a:t>
            </a:r>
            <a:r>
              <a:rPr lang="en-US" sz="1100" dirty="0">
                <a:solidFill>
                  <a:srgbClr val="0F3042"/>
                </a:solidFill>
                <a:latin typeface="Avenir LT Pro 35 Light" panose="020B0402020203020204" pitchFamily="34" charset="0"/>
              </a:rPr>
              <a:t> PCI</a:t>
            </a:r>
            <a:r>
              <a:rPr lang="en-US" sz="1100" b="0" i="0" dirty="0">
                <a:solidFill>
                  <a:srgbClr val="0F3042"/>
                </a:solidFill>
                <a:effectLst/>
                <a:latin typeface="Avenir LT Pro 35 Light" panose="020B0402020203020204" pitchFamily="34" charset="0"/>
              </a:rPr>
              <a:t>, WISP, HIPAA, and more.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48D02AE-DA19-8E17-4FB1-A06CD2CF5A72}"/>
              </a:ext>
            </a:extLst>
          </p:cNvPr>
          <p:cNvSpPr txBox="1"/>
          <p:nvPr/>
        </p:nvSpPr>
        <p:spPr>
          <a:xfrm>
            <a:off x="546589" y="5136386"/>
            <a:ext cx="6222022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200" b="0" i="0" u="none" strike="noStrike" baseline="0" dirty="0">
                <a:solidFill>
                  <a:srgbClr val="002F44"/>
                </a:solidFill>
                <a:latin typeface="Avenir LT Pro 35 Light" panose="020B0402020203020204" pitchFamily="34" charset="0"/>
              </a:rPr>
              <a:t>Managing IT for multi-location businesses comes with unique challenges. With a focus on consistent support, scalable growth, and localized service across the nation, we ensure your IT infrastructure is tailored to meet your needs. </a:t>
            </a:r>
          </a:p>
          <a:p>
            <a:pPr algn="just"/>
            <a:endParaRPr lang="en-US" sz="1200" b="0" i="0" u="none" strike="noStrike" baseline="0" dirty="0">
              <a:solidFill>
                <a:srgbClr val="002F44"/>
              </a:solidFill>
              <a:latin typeface="Avenir LT Pro 35 Light" panose="020B0402020203020204" pitchFamily="34" charset="0"/>
            </a:endParaRPr>
          </a:p>
          <a:p>
            <a:pPr algn="just"/>
            <a:r>
              <a:rPr lang="en-US" sz="1200" b="0" i="0" u="none" strike="noStrike" baseline="0" dirty="0">
                <a:solidFill>
                  <a:srgbClr val="002F44"/>
                </a:solidFill>
                <a:latin typeface="Avenir LT Pro 35 Light" panose="020B0402020203020204" pitchFamily="34" charset="0"/>
              </a:rPr>
              <a:t>From maintaining consistent support across all sites to ensuring seamless network connectivity, scalability, and robust cybersecurity, the complexity can be overwhelming. That’s where CMIT Solutions steps in.</a:t>
            </a:r>
            <a:endParaRPr lang="en-US" sz="1200" dirty="0">
              <a:solidFill>
                <a:srgbClr val="002F44"/>
              </a:solidFill>
              <a:latin typeface="Avenir LT Pro 35 Light" panose="020B0402020203020204" pitchFamily="34" charset="0"/>
            </a:endParaRPr>
          </a:p>
        </p:txBody>
      </p:sp>
      <p:pic>
        <p:nvPicPr>
          <p:cNvPr id="200" name="Picture 199">
            <a:extLst>
              <a:ext uri="{FF2B5EF4-FFF2-40B4-BE49-F238E27FC236}">
                <a16:creationId xmlns:a16="http://schemas.microsoft.com/office/drawing/2014/main" id="{80C73118-0E20-6AE7-FDD0-B47588433B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1377328" y="1993472"/>
            <a:ext cx="4614217" cy="2959330"/>
          </a:xfrm>
          <a:prstGeom prst="rect">
            <a:avLst/>
          </a:prstGeom>
          <a:effectLst/>
        </p:spPr>
      </p:pic>
      <p:pic>
        <p:nvPicPr>
          <p:cNvPr id="71" name="Picture 70" descr="A red letter t with black background&#10;&#10;Description automatically generated">
            <a:extLst>
              <a:ext uri="{FF2B5EF4-FFF2-40B4-BE49-F238E27FC236}">
                <a16:creationId xmlns:a16="http://schemas.microsoft.com/office/drawing/2014/main" id="{7CD9A85F-6A79-0039-A468-03D28775AD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924" y="3266315"/>
            <a:ext cx="1665116" cy="1665116"/>
          </a:xfrm>
          <a:prstGeom prst="rect">
            <a:avLst/>
          </a:prstGeom>
        </p:spPr>
      </p:pic>
      <p:grpSp>
        <p:nvGrpSpPr>
          <p:cNvPr id="206" name="Group 205">
            <a:extLst>
              <a:ext uri="{FF2B5EF4-FFF2-40B4-BE49-F238E27FC236}">
                <a16:creationId xmlns:a16="http://schemas.microsoft.com/office/drawing/2014/main" id="{EAFC347B-2F62-E320-B043-E12608DE777A}"/>
              </a:ext>
            </a:extLst>
          </p:cNvPr>
          <p:cNvGrpSpPr/>
          <p:nvPr/>
        </p:nvGrpSpPr>
        <p:grpSpPr>
          <a:xfrm>
            <a:off x="6708932" y="6683251"/>
            <a:ext cx="459195" cy="201727"/>
            <a:chOff x="381808" y="3975553"/>
            <a:chExt cx="459195" cy="201727"/>
          </a:xfrm>
        </p:grpSpPr>
        <p:pic>
          <p:nvPicPr>
            <p:cNvPr id="207" name="Picture 206" descr="A red and black diamond&#10;&#10;Description automatically generated">
              <a:extLst>
                <a:ext uri="{FF2B5EF4-FFF2-40B4-BE49-F238E27FC236}">
                  <a16:creationId xmlns:a16="http://schemas.microsoft.com/office/drawing/2014/main" id="{F2465C71-53A1-598F-3497-50FB3D5D3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808" y="3977255"/>
              <a:ext cx="85522" cy="200025"/>
            </a:xfrm>
            <a:prstGeom prst="rect">
              <a:avLst/>
            </a:prstGeom>
          </p:spPr>
        </p:pic>
        <p:pic>
          <p:nvPicPr>
            <p:cNvPr id="208" name="Picture 207" descr="A red and black diamond&#10;&#10;Description automatically generated">
              <a:extLst>
                <a:ext uri="{FF2B5EF4-FFF2-40B4-BE49-F238E27FC236}">
                  <a16:creationId xmlns:a16="http://schemas.microsoft.com/office/drawing/2014/main" id="{F31C744B-CC88-86D6-DED2-29AACCBAB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52" y="3975553"/>
              <a:ext cx="85522" cy="200025"/>
            </a:xfrm>
            <a:prstGeom prst="rect">
              <a:avLst/>
            </a:prstGeom>
          </p:spPr>
        </p:pic>
        <p:pic>
          <p:nvPicPr>
            <p:cNvPr id="209" name="Picture 208" descr="A red and black diamond&#10;&#10;Description automatically generated">
              <a:extLst>
                <a:ext uri="{FF2B5EF4-FFF2-40B4-BE49-F238E27FC236}">
                  <a16:creationId xmlns:a16="http://schemas.microsoft.com/office/drawing/2014/main" id="{7158E4B5-1F30-86E7-4462-3B6B06064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81" y="3975553"/>
              <a:ext cx="85522" cy="200025"/>
            </a:xfrm>
            <a:prstGeom prst="rect">
              <a:avLst/>
            </a:prstGeom>
          </p:spPr>
        </p:pic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43350E8F-CD22-4D25-77CD-2F169A1E9EE8}"/>
              </a:ext>
            </a:extLst>
          </p:cNvPr>
          <p:cNvSpPr txBox="1"/>
          <p:nvPr/>
        </p:nvSpPr>
        <p:spPr>
          <a:xfrm>
            <a:off x="424324" y="599482"/>
            <a:ext cx="64665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2F44"/>
                </a:solidFill>
                <a:latin typeface="Avenir LT Pro 35 Light" panose="020B0402020203020204" pitchFamily="34" charset="0"/>
              </a:rPr>
              <a:t>Scalable IT Solutions </a:t>
            </a:r>
            <a:br>
              <a:rPr lang="en-US" sz="3600" b="1" dirty="0">
                <a:solidFill>
                  <a:srgbClr val="002F44"/>
                </a:solidFill>
                <a:latin typeface="Avenir LT Pro 65 Medium" panose="020B0603020203020204" pitchFamily="34" charset="0"/>
              </a:rPr>
            </a:br>
            <a:r>
              <a:rPr lang="en-US" sz="3600" b="1" dirty="0">
                <a:solidFill>
                  <a:srgbClr val="002F44"/>
                </a:solidFill>
                <a:latin typeface="Avenir LT Pro 65 Medium" panose="020B0603020203020204" pitchFamily="34" charset="0"/>
              </a:rPr>
              <a:t>for Your Expanding Network</a:t>
            </a:r>
          </a:p>
        </p:txBody>
      </p:sp>
    </p:spTree>
    <p:extLst>
      <p:ext uri="{BB962C8B-B14F-4D97-AF65-F5344CB8AC3E}">
        <p14:creationId xmlns:p14="http://schemas.microsoft.com/office/powerpoint/2010/main" val="2308715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2E86438-76E5-E800-1A4D-1DB8915D3BD6}"/>
              </a:ext>
            </a:extLst>
          </p:cNvPr>
          <p:cNvSpPr/>
          <p:nvPr/>
        </p:nvSpPr>
        <p:spPr>
          <a:xfrm>
            <a:off x="3121171" y="4404359"/>
            <a:ext cx="1072850" cy="4727735"/>
          </a:xfrm>
          <a:prstGeom prst="roundRect">
            <a:avLst>
              <a:gd name="adj" fmla="val 4593"/>
            </a:avLst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2A4ABF1-0503-B629-0FEC-1F9C2E27DC20}"/>
              </a:ext>
            </a:extLst>
          </p:cNvPr>
          <p:cNvSpPr txBox="1"/>
          <p:nvPr/>
        </p:nvSpPr>
        <p:spPr>
          <a:xfrm>
            <a:off x="3225783" y="4501137"/>
            <a:ext cx="8385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Avenir LT Pro 65 Medium" panose="020B0603020203020204" pitchFamily="34" charset="0"/>
              </a:rPr>
              <a:t>CORE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602CDD51-B5DD-7F66-6481-72A403B118BB}"/>
              </a:ext>
            </a:extLst>
          </p:cNvPr>
          <p:cNvSpPr/>
          <p:nvPr/>
        </p:nvSpPr>
        <p:spPr>
          <a:xfrm>
            <a:off x="4381895" y="4404359"/>
            <a:ext cx="1072850" cy="4727735"/>
          </a:xfrm>
          <a:prstGeom prst="roundRect">
            <a:avLst>
              <a:gd name="adj" fmla="val 4593"/>
            </a:avLst>
          </a:prstGeom>
          <a:solidFill>
            <a:srgbClr val="F4F8F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5FFB11B-C567-2009-CD07-8BE434ECD975}"/>
              </a:ext>
            </a:extLst>
          </p:cNvPr>
          <p:cNvSpPr txBox="1"/>
          <p:nvPr/>
        </p:nvSpPr>
        <p:spPr>
          <a:xfrm>
            <a:off x="4499059" y="4501137"/>
            <a:ext cx="8385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Avenir LT Pro 65 Medium" panose="020B0603020203020204" pitchFamily="34" charset="0"/>
              </a:rPr>
              <a:t>PRO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B6D334B-1DA0-CF53-1985-85731E511412}"/>
              </a:ext>
            </a:extLst>
          </p:cNvPr>
          <p:cNvSpPr/>
          <p:nvPr/>
        </p:nvSpPr>
        <p:spPr>
          <a:xfrm>
            <a:off x="5601392" y="4343399"/>
            <a:ext cx="1180408" cy="4838701"/>
          </a:xfrm>
          <a:prstGeom prst="roundRect">
            <a:avLst>
              <a:gd name="adj" fmla="val 3882"/>
            </a:avLst>
          </a:pr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>
            <a:extLst>
              <a:ext uri="{FF2B5EF4-FFF2-40B4-BE49-F238E27FC236}">
                <a16:creationId xmlns:a16="http://schemas.microsoft.com/office/drawing/2014/main" id="{7164DD22-5170-CA7D-D0C7-B4BDFA8E7FF0}"/>
              </a:ext>
            </a:extLst>
          </p:cNvPr>
          <p:cNvSpPr/>
          <p:nvPr/>
        </p:nvSpPr>
        <p:spPr>
          <a:xfrm>
            <a:off x="0" y="9258596"/>
            <a:ext cx="7315200" cy="1261847"/>
          </a:xfrm>
          <a:prstGeom prst="rect">
            <a:avLst/>
          </a:prstGeom>
          <a:solidFill>
            <a:srgbClr val="002F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1FD7370-1DA5-8A9E-C1DF-6EB2B5C9DA26}"/>
              </a:ext>
            </a:extLst>
          </p:cNvPr>
          <p:cNvSpPr txBox="1"/>
          <p:nvPr/>
        </p:nvSpPr>
        <p:spPr>
          <a:xfrm>
            <a:off x="5772335" y="4440135"/>
            <a:ext cx="83852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Avenir LT Pro 65 Medium" panose="020B0603020203020204" pitchFamily="34" charset="0"/>
              </a:rPr>
              <a:t>ULTRA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BF10596-6AFF-B233-42C0-FAC2B9E15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461224"/>
              </p:ext>
            </p:extLst>
          </p:nvPr>
        </p:nvGraphicFramePr>
        <p:xfrm>
          <a:off x="467330" y="4804141"/>
          <a:ext cx="6355428" cy="42597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555">
                  <a:extLst>
                    <a:ext uri="{9D8B030D-6E8A-4147-A177-3AD203B41FA5}">
                      <a16:colId xmlns:a16="http://schemas.microsoft.com/office/drawing/2014/main" val="1554908949"/>
                    </a:ext>
                  </a:extLst>
                </a:gridCol>
                <a:gridCol w="1271291">
                  <a:extLst>
                    <a:ext uri="{9D8B030D-6E8A-4147-A177-3AD203B41FA5}">
                      <a16:colId xmlns:a16="http://schemas.microsoft.com/office/drawing/2014/main" val="1483223376"/>
                    </a:ext>
                  </a:extLst>
                </a:gridCol>
                <a:gridCol w="1271291">
                  <a:extLst>
                    <a:ext uri="{9D8B030D-6E8A-4147-A177-3AD203B41FA5}">
                      <a16:colId xmlns:a16="http://schemas.microsoft.com/office/drawing/2014/main" val="712489266"/>
                    </a:ext>
                  </a:extLst>
                </a:gridCol>
                <a:gridCol w="1271291">
                  <a:extLst>
                    <a:ext uri="{9D8B030D-6E8A-4147-A177-3AD203B41FA5}">
                      <a16:colId xmlns:a16="http://schemas.microsoft.com/office/drawing/2014/main" val="1922909863"/>
                    </a:ext>
                  </a:extLst>
                </a:gridCol>
              </a:tblGrid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Remote Monitoring and Management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209079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Remote Access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315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9824721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Anti-Virus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5801895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Patch Management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155776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>
                          <a:latin typeface="Avenir LT Pro 35 Light" panose="020B0402020203020204" pitchFamily="34" charset="0"/>
                        </a:rPr>
                        <a:t>Asset Lifecycle Reporting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9599339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Email Security and Archive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87421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M365 Cloud to Cloud Backup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466459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Phishing Protection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026260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Endpoint Detection and Response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655592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marL="0" marR="0" lvl="0" indent="0" algn="r" defTabSz="7315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DNS Filtering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2368790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24/7/365 Help Desk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86959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Unlimited Remote Remediation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859618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SIEM/SOC/MDR Cybersecurity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280932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marL="0" marR="0" lvl="0" indent="0" algn="r" defTabSz="7315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latin typeface="Avenir LT Pro 35 Light" panose="020B0402020203020204" pitchFamily="34" charset="0"/>
                        </a:rPr>
                        <a:t>Security Awareness Training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6912211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Domain Monitoring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3185244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marL="0" marR="0" lvl="0" indent="0" algn="r" defTabSz="73152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>
                          <a:latin typeface="Avenir LT Pro 35 Light" panose="020B0402020203020204" pitchFamily="34" charset="0"/>
                        </a:rPr>
                        <a:t>Dark Web Monitoring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6761092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Email Incident Response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142491"/>
                  </a:ext>
                </a:extLst>
              </a:tr>
              <a:tr h="236653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dirty="0">
                          <a:latin typeface="Avenir LT Pro 35 Light" panose="020B0402020203020204" pitchFamily="34" charset="0"/>
                        </a:rPr>
                        <a:t>Unlimited Onsite Remediation</a:t>
                      </a: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dirty="0">
                        <a:latin typeface="Avenir LT Pro 35 Light" panose="020B0402020203020204" pitchFamily="34" charset="0"/>
                      </a:endParaRPr>
                    </a:p>
                  </a:txBody>
                  <a:tcPr marL="10956" marR="10956" marT="10956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206052"/>
                  </a:ext>
                </a:extLst>
              </a:tr>
            </a:tbl>
          </a:graphicData>
        </a:graphic>
      </p:graphicFrame>
      <p:pic>
        <p:nvPicPr>
          <p:cNvPr id="1047" name="Picture 1046">
            <a:extLst>
              <a:ext uri="{FF2B5EF4-FFF2-40B4-BE49-F238E27FC236}">
                <a16:creationId xmlns:a16="http://schemas.microsoft.com/office/drawing/2014/main" id="{5F729170-E439-6287-6105-C4431FB2B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" b="107"/>
          <a:stretch/>
        </p:blipFill>
        <p:spPr>
          <a:xfrm>
            <a:off x="1193954" y="9486397"/>
            <a:ext cx="825874" cy="825874"/>
          </a:xfrm>
          <a:prstGeom prst="roundRect">
            <a:avLst>
              <a:gd name="adj" fmla="val 5134"/>
            </a:avLst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3644ABB-E700-4493-ADF8-07AE3E04988D}"/>
              </a:ext>
            </a:extLst>
          </p:cNvPr>
          <p:cNvGrpSpPr/>
          <p:nvPr/>
        </p:nvGrpSpPr>
        <p:grpSpPr>
          <a:xfrm>
            <a:off x="2155992" y="9619883"/>
            <a:ext cx="4743283" cy="538162"/>
            <a:chOff x="2026704" y="9636118"/>
            <a:chExt cx="4743283" cy="53816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7E14B5B-58DB-568B-84CF-8BC5669FB40B}"/>
                </a:ext>
              </a:extLst>
            </p:cNvPr>
            <p:cNvSpPr txBox="1"/>
            <p:nvPr/>
          </p:nvSpPr>
          <p:spPr>
            <a:xfrm>
              <a:off x="2026705" y="9636118"/>
              <a:ext cx="47432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>
                  <a:solidFill>
                    <a:schemeClr val="bg1"/>
                  </a:solidFill>
                  <a:latin typeface="Avenir LT Pro 65 Medium" panose="020B0603020203020204" pitchFamily="34" charset="0"/>
                </a:rPr>
                <a:t>Contact us to learn more about our services and fees:</a:t>
              </a:r>
            </a:p>
          </p:txBody>
        </p:sp>
        <p:sp>
          <p:nvSpPr>
            <p:cNvPr id="1049" name="TextBox 1048">
              <a:extLst>
                <a:ext uri="{FF2B5EF4-FFF2-40B4-BE49-F238E27FC236}">
                  <a16:creationId xmlns:a16="http://schemas.microsoft.com/office/drawing/2014/main" id="{F09372F3-8B24-403B-5441-5C83F6DB1134}"/>
                </a:ext>
              </a:extLst>
            </p:cNvPr>
            <p:cNvSpPr txBox="1"/>
            <p:nvPr/>
          </p:nvSpPr>
          <p:spPr>
            <a:xfrm>
              <a:off x="2026704" y="9866503"/>
              <a:ext cx="47432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Avenir LT Pro 35 Light" panose="020B0402020203020204" pitchFamily="34" charset="0"/>
                </a:rPr>
                <a:t>https://cmitsolutions.com/contact-us/</a:t>
              </a:r>
            </a:p>
          </p:txBody>
        </p:sp>
      </p:grpSp>
      <p:sp>
        <p:nvSpPr>
          <p:cNvPr id="1050" name="TextBox 1049">
            <a:extLst>
              <a:ext uri="{FF2B5EF4-FFF2-40B4-BE49-F238E27FC236}">
                <a16:creationId xmlns:a16="http://schemas.microsoft.com/office/drawing/2014/main" id="{9E05A14A-A540-F8B8-E025-8DDB27F14F85}"/>
              </a:ext>
            </a:extLst>
          </p:cNvPr>
          <p:cNvSpPr txBox="1"/>
          <p:nvPr/>
        </p:nvSpPr>
        <p:spPr>
          <a:xfrm>
            <a:off x="1686033" y="413884"/>
            <a:ext cx="3943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F44"/>
                </a:solidFill>
                <a:latin typeface="Avenir LT Pro 65 Medium" panose="020B0603020203020204" pitchFamily="34" charset="0"/>
              </a:rPr>
              <a:t>Service Highlights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9F31D46D-EEFB-0F13-5DFA-FDAD925E0D1D}"/>
              </a:ext>
            </a:extLst>
          </p:cNvPr>
          <p:cNvSpPr txBox="1"/>
          <p:nvPr/>
        </p:nvSpPr>
        <p:spPr>
          <a:xfrm>
            <a:off x="1686033" y="3721321"/>
            <a:ext cx="39431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2F44"/>
                </a:solidFill>
                <a:latin typeface="Avenir LT Pro 65 Medium" panose="020B0603020203020204" pitchFamily="34" charset="0"/>
              </a:rPr>
              <a:t>CMIT Packages</a:t>
            </a:r>
          </a:p>
        </p:txBody>
      </p:sp>
      <p:sp>
        <p:nvSpPr>
          <p:cNvPr id="1103" name="Freeform: Shape 1102">
            <a:extLst>
              <a:ext uri="{FF2B5EF4-FFF2-40B4-BE49-F238E27FC236}">
                <a16:creationId xmlns:a16="http://schemas.microsoft.com/office/drawing/2014/main" id="{F55BC81A-468D-2291-E812-A44532F28008}"/>
              </a:ext>
            </a:extLst>
          </p:cNvPr>
          <p:cNvSpPr/>
          <p:nvPr/>
        </p:nvSpPr>
        <p:spPr>
          <a:xfrm rot="18443805">
            <a:off x="3586528" y="4845180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04" name="Freeform: Shape 1103">
            <a:extLst>
              <a:ext uri="{FF2B5EF4-FFF2-40B4-BE49-F238E27FC236}">
                <a16:creationId xmlns:a16="http://schemas.microsoft.com/office/drawing/2014/main" id="{A130DF1A-1104-02A4-9F5F-F5FE5C1F6574}"/>
              </a:ext>
            </a:extLst>
          </p:cNvPr>
          <p:cNvSpPr/>
          <p:nvPr/>
        </p:nvSpPr>
        <p:spPr>
          <a:xfrm rot="18443805">
            <a:off x="3586528" y="508260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07" name="Freeform: Shape 1106">
            <a:extLst>
              <a:ext uri="{FF2B5EF4-FFF2-40B4-BE49-F238E27FC236}">
                <a16:creationId xmlns:a16="http://schemas.microsoft.com/office/drawing/2014/main" id="{3CE649F0-62B1-4BF1-5496-92BE43879EC1}"/>
              </a:ext>
            </a:extLst>
          </p:cNvPr>
          <p:cNvSpPr/>
          <p:nvPr/>
        </p:nvSpPr>
        <p:spPr>
          <a:xfrm rot="18443805">
            <a:off x="3586528" y="5320034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08" name="Freeform: Shape 1107">
            <a:extLst>
              <a:ext uri="{FF2B5EF4-FFF2-40B4-BE49-F238E27FC236}">
                <a16:creationId xmlns:a16="http://schemas.microsoft.com/office/drawing/2014/main" id="{7FD806EE-190E-5E11-E3BF-4D9F5FB51471}"/>
              </a:ext>
            </a:extLst>
          </p:cNvPr>
          <p:cNvSpPr/>
          <p:nvPr/>
        </p:nvSpPr>
        <p:spPr>
          <a:xfrm rot="18443805">
            <a:off x="3586528" y="5557461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09" name="Freeform: Shape 1108">
            <a:extLst>
              <a:ext uri="{FF2B5EF4-FFF2-40B4-BE49-F238E27FC236}">
                <a16:creationId xmlns:a16="http://schemas.microsoft.com/office/drawing/2014/main" id="{ED70F0DE-DD6D-4E50-FECB-3A8424395209}"/>
              </a:ext>
            </a:extLst>
          </p:cNvPr>
          <p:cNvSpPr/>
          <p:nvPr/>
        </p:nvSpPr>
        <p:spPr>
          <a:xfrm rot="18443805">
            <a:off x="3586527" y="5794888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0" name="Freeform: Shape 1109">
            <a:extLst>
              <a:ext uri="{FF2B5EF4-FFF2-40B4-BE49-F238E27FC236}">
                <a16:creationId xmlns:a16="http://schemas.microsoft.com/office/drawing/2014/main" id="{3B9E2CA2-6D55-F49B-9863-8BD8537491A2}"/>
              </a:ext>
            </a:extLst>
          </p:cNvPr>
          <p:cNvSpPr/>
          <p:nvPr/>
        </p:nvSpPr>
        <p:spPr>
          <a:xfrm rot="18443805">
            <a:off x="3586527" y="6032315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1" name="Freeform: Shape 1110">
            <a:extLst>
              <a:ext uri="{FF2B5EF4-FFF2-40B4-BE49-F238E27FC236}">
                <a16:creationId xmlns:a16="http://schemas.microsoft.com/office/drawing/2014/main" id="{EFFF2A25-91D4-D2A6-B9FE-67A0C899A5E7}"/>
              </a:ext>
            </a:extLst>
          </p:cNvPr>
          <p:cNvSpPr/>
          <p:nvPr/>
        </p:nvSpPr>
        <p:spPr>
          <a:xfrm rot="18443805">
            <a:off x="3586527" y="6269742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2" name="Freeform: Shape 1111">
            <a:extLst>
              <a:ext uri="{FF2B5EF4-FFF2-40B4-BE49-F238E27FC236}">
                <a16:creationId xmlns:a16="http://schemas.microsoft.com/office/drawing/2014/main" id="{670A0E86-568B-999A-080B-3BF23E4891C0}"/>
              </a:ext>
            </a:extLst>
          </p:cNvPr>
          <p:cNvSpPr/>
          <p:nvPr/>
        </p:nvSpPr>
        <p:spPr>
          <a:xfrm rot="18443805">
            <a:off x="3586527" y="6507169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5" name="Freeform: Shape 1114">
            <a:extLst>
              <a:ext uri="{FF2B5EF4-FFF2-40B4-BE49-F238E27FC236}">
                <a16:creationId xmlns:a16="http://schemas.microsoft.com/office/drawing/2014/main" id="{9AE019F7-A6CD-5D7E-77C4-242BCF3FAE9A}"/>
              </a:ext>
            </a:extLst>
          </p:cNvPr>
          <p:cNvSpPr/>
          <p:nvPr/>
        </p:nvSpPr>
        <p:spPr>
          <a:xfrm rot="18443805">
            <a:off x="3586526" y="6744596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6" name="Freeform: Shape 1115">
            <a:extLst>
              <a:ext uri="{FF2B5EF4-FFF2-40B4-BE49-F238E27FC236}">
                <a16:creationId xmlns:a16="http://schemas.microsoft.com/office/drawing/2014/main" id="{C5A6D1FE-F3DD-0841-E979-D81CA1089BCA}"/>
              </a:ext>
            </a:extLst>
          </p:cNvPr>
          <p:cNvSpPr/>
          <p:nvPr/>
        </p:nvSpPr>
        <p:spPr>
          <a:xfrm rot="18443805">
            <a:off x="3586526" y="698202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7" name="Freeform: Shape 1116">
            <a:extLst>
              <a:ext uri="{FF2B5EF4-FFF2-40B4-BE49-F238E27FC236}">
                <a16:creationId xmlns:a16="http://schemas.microsoft.com/office/drawing/2014/main" id="{7A4366A4-B40E-33FF-59F0-8A27F880E4F4}"/>
              </a:ext>
            </a:extLst>
          </p:cNvPr>
          <p:cNvSpPr/>
          <p:nvPr/>
        </p:nvSpPr>
        <p:spPr>
          <a:xfrm rot="18443805">
            <a:off x="4837478" y="4870598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8" name="Freeform: Shape 1117">
            <a:extLst>
              <a:ext uri="{FF2B5EF4-FFF2-40B4-BE49-F238E27FC236}">
                <a16:creationId xmlns:a16="http://schemas.microsoft.com/office/drawing/2014/main" id="{3136F119-790C-A652-9034-8E511C75A550}"/>
              </a:ext>
            </a:extLst>
          </p:cNvPr>
          <p:cNvSpPr/>
          <p:nvPr/>
        </p:nvSpPr>
        <p:spPr>
          <a:xfrm rot="18443805">
            <a:off x="4837478" y="5105201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19" name="Freeform: Shape 1118">
            <a:extLst>
              <a:ext uri="{FF2B5EF4-FFF2-40B4-BE49-F238E27FC236}">
                <a16:creationId xmlns:a16="http://schemas.microsoft.com/office/drawing/2014/main" id="{3D88A5BA-64CD-0B4E-F3D6-E93B40BC87B6}"/>
              </a:ext>
            </a:extLst>
          </p:cNvPr>
          <p:cNvSpPr/>
          <p:nvPr/>
        </p:nvSpPr>
        <p:spPr>
          <a:xfrm rot="18443805">
            <a:off x="4837478" y="5339804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0" name="Freeform: Shape 1119">
            <a:extLst>
              <a:ext uri="{FF2B5EF4-FFF2-40B4-BE49-F238E27FC236}">
                <a16:creationId xmlns:a16="http://schemas.microsoft.com/office/drawing/2014/main" id="{5E4B1EC0-5FF0-5CBF-47C1-BA6690E1C839}"/>
              </a:ext>
            </a:extLst>
          </p:cNvPr>
          <p:cNvSpPr/>
          <p:nvPr/>
        </p:nvSpPr>
        <p:spPr>
          <a:xfrm rot="18443805">
            <a:off x="4837478" y="557440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1" name="Freeform: Shape 1120">
            <a:extLst>
              <a:ext uri="{FF2B5EF4-FFF2-40B4-BE49-F238E27FC236}">
                <a16:creationId xmlns:a16="http://schemas.microsoft.com/office/drawing/2014/main" id="{E02928EC-C6A1-2071-BC8E-8D7E989ACD02}"/>
              </a:ext>
            </a:extLst>
          </p:cNvPr>
          <p:cNvSpPr/>
          <p:nvPr/>
        </p:nvSpPr>
        <p:spPr>
          <a:xfrm rot="18443805">
            <a:off x="4837477" y="5809010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2" name="Freeform: Shape 1121">
            <a:extLst>
              <a:ext uri="{FF2B5EF4-FFF2-40B4-BE49-F238E27FC236}">
                <a16:creationId xmlns:a16="http://schemas.microsoft.com/office/drawing/2014/main" id="{16DF79F8-0929-E607-A6A0-9C29FD9A33D6}"/>
              </a:ext>
            </a:extLst>
          </p:cNvPr>
          <p:cNvSpPr/>
          <p:nvPr/>
        </p:nvSpPr>
        <p:spPr>
          <a:xfrm rot="18443805">
            <a:off x="4837477" y="6043613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3" name="Freeform: Shape 1122">
            <a:extLst>
              <a:ext uri="{FF2B5EF4-FFF2-40B4-BE49-F238E27FC236}">
                <a16:creationId xmlns:a16="http://schemas.microsoft.com/office/drawing/2014/main" id="{E1A73901-F21D-3DF6-B097-41E51F89B5C6}"/>
              </a:ext>
            </a:extLst>
          </p:cNvPr>
          <p:cNvSpPr/>
          <p:nvPr/>
        </p:nvSpPr>
        <p:spPr>
          <a:xfrm rot="18443805">
            <a:off x="4837477" y="6278216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4" name="Freeform: Shape 1123">
            <a:extLst>
              <a:ext uri="{FF2B5EF4-FFF2-40B4-BE49-F238E27FC236}">
                <a16:creationId xmlns:a16="http://schemas.microsoft.com/office/drawing/2014/main" id="{4ED7EA3B-AE1B-581D-5E28-C8EBD01A3412}"/>
              </a:ext>
            </a:extLst>
          </p:cNvPr>
          <p:cNvSpPr/>
          <p:nvPr/>
        </p:nvSpPr>
        <p:spPr>
          <a:xfrm rot="18443805">
            <a:off x="4837477" y="6512819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5" name="Freeform: Shape 1124">
            <a:extLst>
              <a:ext uri="{FF2B5EF4-FFF2-40B4-BE49-F238E27FC236}">
                <a16:creationId xmlns:a16="http://schemas.microsoft.com/office/drawing/2014/main" id="{292ED6B8-16AB-AC9A-C54D-6D6EF169A269}"/>
              </a:ext>
            </a:extLst>
          </p:cNvPr>
          <p:cNvSpPr/>
          <p:nvPr/>
        </p:nvSpPr>
        <p:spPr>
          <a:xfrm rot="18443805">
            <a:off x="4837476" y="6747422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6" name="Freeform: Shape 1125">
            <a:extLst>
              <a:ext uri="{FF2B5EF4-FFF2-40B4-BE49-F238E27FC236}">
                <a16:creationId xmlns:a16="http://schemas.microsoft.com/office/drawing/2014/main" id="{C258CDF3-1592-3A6A-A0B4-F638A97EDFC4}"/>
              </a:ext>
            </a:extLst>
          </p:cNvPr>
          <p:cNvSpPr/>
          <p:nvPr/>
        </p:nvSpPr>
        <p:spPr>
          <a:xfrm rot="18443805">
            <a:off x="4837476" y="698202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7" name="Freeform: Shape 1126">
            <a:extLst>
              <a:ext uri="{FF2B5EF4-FFF2-40B4-BE49-F238E27FC236}">
                <a16:creationId xmlns:a16="http://schemas.microsoft.com/office/drawing/2014/main" id="{332F0F5A-886B-10A4-BF26-8053CD244099}"/>
              </a:ext>
            </a:extLst>
          </p:cNvPr>
          <p:cNvSpPr/>
          <p:nvPr/>
        </p:nvSpPr>
        <p:spPr>
          <a:xfrm rot="18443805">
            <a:off x="4837478" y="7225863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8" name="Freeform: Shape 1127">
            <a:extLst>
              <a:ext uri="{FF2B5EF4-FFF2-40B4-BE49-F238E27FC236}">
                <a16:creationId xmlns:a16="http://schemas.microsoft.com/office/drawing/2014/main" id="{51120E3A-B5F2-6A81-FFE2-2D1682DDA8AE}"/>
              </a:ext>
            </a:extLst>
          </p:cNvPr>
          <p:cNvSpPr/>
          <p:nvPr/>
        </p:nvSpPr>
        <p:spPr>
          <a:xfrm rot="18443805">
            <a:off x="4837478" y="7461374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29" name="Freeform: Shape 1128">
            <a:extLst>
              <a:ext uri="{FF2B5EF4-FFF2-40B4-BE49-F238E27FC236}">
                <a16:creationId xmlns:a16="http://schemas.microsoft.com/office/drawing/2014/main" id="{4D21DF3D-183D-0B7E-58DE-AA3AE71839BA}"/>
              </a:ext>
            </a:extLst>
          </p:cNvPr>
          <p:cNvSpPr/>
          <p:nvPr/>
        </p:nvSpPr>
        <p:spPr>
          <a:xfrm rot="18443805">
            <a:off x="4837478" y="7696885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0" name="Freeform: Shape 1129">
            <a:extLst>
              <a:ext uri="{FF2B5EF4-FFF2-40B4-BE49-F238E27FC236}">
                <a16:creationId xmlns:a16="http://schemas.microsoft.com/office/drawing/2014/main" id="{CE06D0DB-6F37-13E6-3074-B64064A7AA26}"/>
              </a:ext>
            </a:extLst>
          </p:cNvPr>
          <p:cNvSpPr/>
          <p:nvPr/>
        </p:nvSpPr>
        <p:spPr>
          <a:xfrm rot="18443805">
            <a:off x="4837478" y="7932396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1" name="Freeform: Shape 1130">
            <a:extLst>
              <a:ext uri="{FF2B5EF4-FFF2-40B4-BE49-F238E27FC236}">
                <a16:creationId xmlns:a16="http://schemas.microsoft.com/office/drawing/2014/main" id="{8313CDF5-3124-697C-56C6-462B62316D29}"/>
              </a:ext>
            </a:extLst>
          </p:cNvPr>
          <p:cNvSpPr/>
          <p:nvPr/>
        </p:nvSpPr>
        <p:spPr>
          <a:xfrm rot="18443805">
            <a:off x="4837477" y="816790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2" name="Freeform: Shape 1131">
            <a:extLst>
              <a:ext uri="{FF2B5EF4-FFF2-40B4-BE49-F238E27FC236}">
                <a16:creationId xmlns:a16="http://schemas.microsoft.com/office/drawing/2014/main" id="{2B7D8EA5-3881-918A-757F-F2ADF362BB47}"/>
              </a:ext>
            </a:extLst>
          </p:cNvPr>
          <p:cNvSpPr/>
          <p:nvPr/>
        </p:nvSpPr>
        <p:spPr>
          <a:xfrm rot="18443805">
            <a:off x="4837477" y="8403418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rgbClr val="2FB17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3" name="Freeform: Shape 1132">
            <a:extLst>
              <a:ext uri="{FF2B5EF4-FFF2-40B4-BE49-F238E27FC236}">
                <a16:creationId xmlns:a16="http://schemas.microsoft.com/office/drawing/2014/main" id="{F79A1C37-B98F-2481-3766-225A1344571B}"/>
              </a:ext>
            </a:extLst>
          </p:cNvPr>
          <p:cNvSpPr/>
          <p:nvPr/>
        </p:nvSpPr>
        <p:spPr>
          <a:xfrm rot="18443805">
            <a:off x="6148118" y="4845180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4" name="Freeform: Shape 1133">
            <a:extLst>
              <a:ext uri="{FF2B5EF4-FFF2-40B4-BE49-F238E27FC236}">
                <a16:creationId xmlns:a16="http://schemas.microsoft.com/office/drawing/2014/main" id="{96F63EDB-4BDF-BA22-2A16-5330AFDC9FE1}"/>
              </a:ext>
            </a:extLst>
          </p:cNvPr>
          <p:cNvSpPr/>
          <p:nvPr/>
        </p:nvSpPr>
        <p:spPr>
          <a:xfrm rot="18443805">
            <a:off x="6148118" y="508260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5" name="Freeform: Shape 1134">
            <a:extLst>
              <a:ext uri="{FF2B5EF4-FFF2-40B4-BE49-F238E27FC236}">
                <a16:creationId xmlns:a16="http://schemas.microsoft.com/office/drawing/2014/main" id="{A8B0B0B8-278A-0E1E-3DC0-8F636EF362E4}"/>
              </a:ext>
            </a:extLst>
          </p:cNvPr>
          <p:cNvSpPr/>
          <p:nvPr/>
        </p:nvSpPr>
        <p:spPr>
          <a:xfrm rot="18443805">
            <a:off x="6148118" y="5320034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6" name="Freeform: Shape 1135">
            <a:extLst>
              <a:ext uri="{FF2B5EF4-FFF2-40B4-BE49-F238E27FC236}">
                <a16:creationId xmlns:a16="http://schemas.microsoft.com/office/drawing/2014/main" id="{A1DC9534-DA4D-47C5-2C67-B35B207D8B4F}"/>
              </a:ext>
            </a:extLst>
          </p:cNvPr>
          <p:cNvSpPr/>
          <p:nvPr/>
        </p:nvSpPr>
        <p:spPr>
          <a:xfrm rot="18443805">
            <a:off x="6148118" y="5557461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7" name="Freeform: Shape 1136">
            <a:extLst>
              <a:ext uri="{FF2B5EF4-FFF2-40B4-BE49-F238E27FC236}">
                <a16:creationId xmlns:a16="http://schemas.microsoft.com/office/drawing/2014/main" id="{846334EE-1213-B277-6F03-74AE257040B6}"/>
              </a:ext>
            </a:extLst>
          </p:cNvPr>
          <p:cNvSpPr/>
          <p:nvPr/>
        </p:nvSpPr>
        <p:spPr>
          <a:xfrm rot="18443805">
            <a:off x="6148117" y="5794888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8" name="Freeform: Shape 1137">
            <a:extLst>
              <a:ext uri="{FF2B5EF4-FFF2-40B4-BE49-F238E27FC236}">
                <a16:creationId xmlns:a16="http://schemas.microsoft.com/office/drawing/2014/main" id="{2520AB70-3475-E87D-9424-2403D4685230}"/>
              </a:ext>
            </a:extLst>
          </p:cNvPr>
          <p:cNvSpPr/>
          <p:nvPr/>
        </p:nvSpPr>
        <p:spPr>
          <a:xfrm rot="18443805">
            <a:off x="6148117" y="6032315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39" name="Freeform: Shape 1138">
            <a:extLst>
              <a:ext uri="{FF2B5EF4-FFF2-40B4-BE49-F238E27FC236}">
                <a16:creationId xmlns:a16="http://schemas.microsoft.com/office/drawing/2014/main" id="{AA09A10C-2BA5-7782-2E6E-C183B25034CE}"/>
              </a:ext>
            </a:extLst>
          </p:cNvPr>
          <p:cNvSpPr/>
          <p:nvPr/>
        </p:nvSpPr>
        <p:spPr>
          <a:xfrm rot="18443805">
            <a:off x="6148117" y="6269742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0" name="Freeform: Shape 1139">
            <a:extLst>
              <a:ext uri="{FF2B5EF4-FFF2-40B4-BE49-F238E27FC236}">
                <a16:creationId xmlns:a16="http://schemas.microsoft.com/office/drawing/2014/main" id="{BA1D99C0-EFDC-74DB-C0D4-2D4979586EE5}"/>
              </a:ext>
            </a:extLst>
          </p:cNvPr>
          <p:cNvSpPr/>
          <p:nvPr/>
        </p:nvSpPr>
        <p:spPr>
          <a:xfrm rot="18443805">
            <a:off x="6148117" y="6507169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1" name="Freeform: Shape 1140">
            <a:extLst>
              <a:ext uri="{FF2B5EF4-FFF2-40B4-BE49-F238E27FC236}">
                <a16:creationId xmlns:a16="http://schemas.microsoft.com/office/drawing/2014/main" id="{BF1C220C-0BD7-821E-F5C9-DF0578B86D76}"/>
              </a:ext>
            </a:extLst>
          </p:cNvPr>
          <p:cNvSpPr/>
          <p:nvPr/>
        </p:nvSpPr>
        <p:spPr>
          <a:xfrm rot="18443805">
            <a:off x="6148116" y="6744596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2" name="Freeform: Shape 1141">
            <a:extLst>
              <a:ext uri="{FF2B5EF4-FFF2-40B4-BE49-F238E27FC236}">
                <a16:creationId xmlns:a16="http://schemas.microsoft.com/office/drawing/2014/main" id="{06B7AA1C-65DD-31CF-A13C-7733B2DFCE5C}"/>
              </a:ext>
            </a:extLst>
          </p:cNvPr>
          <p:cNvSpPr/>
          <p:nvPr/>
        </p:nvSpPr>
        <p:spPr>
          <a:xfrm rot="18443805">
            <a:off x="6148116" y="698202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3" name="Freeform: Shape 1142">
            <a:extLst>
              <a:ext uri="{FF2B5EF4-FFF2-40B4-BE49-F238E27FC236}">
                <a16:creationId xmlns:a16="http://schemas.microsoft.com/office/drawing/2014/main" id="{F0451E01-E2DE-B8B3-7C86-759427380057}"/>
              </a:ext>
            </a:extLst>
          </p:cNvPr>
          <p:cNvSpPr/>
          <p:nvPr/>
        </p:nvSpPr>
        <p:spPr>
          <a:xfrm rot="18443805">
            <a:off x="6148118" y="7225863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4" name="Freeform: Shape 1143">
            <a:extLst>
              <a:ext uri="{FF2B5EF4-FFF2-40B4-BE49-F238E27FC236}">
                <a16:creationId xmlns:a16="http://schemas.microsoft.com/office/drawing/2014/main" id="{323F9566-BE33-BA12-413F-D58864B5EEDA}"/>
              </a:ext>
            </a:extLst>
          </p:cNvPr>
          <p:cNvSpPr/>
          <p:nvPr/>
        </p:nvSpPr>
        <p:spPr>
          <a:xfrm rot="18443805">
            <a:off x="6148118" y="7461374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5" name="Freeform: Shape 1144">
            <a:extLst>
              <a:ext uri="{FF2B5EF4-FFF2-40B4-BE49-F238E27FC236}">
                <a16:creationId xmlns:a16="http://schemas.microsoft.com/office/drawing/2014/main" id="{9F8580B4-7C02-DDBB-81EB-4C410A8811CE}"/>
              </a:ext>
            </a:extLst>
          </p:cNvPr>
          <p:cNvSpPr/>
          <p:nvPr/>
        </p:nvSpPr>
        <p:spPr>
          <a:xfrm rot="18443805">
            <a:off x="6148118" y="7696885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6" name="Freeform: Shape 1145">
            <a:extLst>
              <a:ext uri="{FF2B5EF4-FFF2-40B4-BE49-F238E27FC236}">
                <a16:creationId xmlns:a16="http://schemas.microsoft.com/office/drawing/2014/main" id="{99C65F7C-D031-90A9-FA1D-8320B81AFA9C}"/>
              </a:ext>
            </a:extLst>
          </p:cNvPr>
          <p:cNvSpPr/>
          <p:nvPr/>
        </p:nvSpPr>
        <p:spPr>
          <a:xfrm rot="18443805">
            <a:off x="6148118" y="7932396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7" name="Freeform: Shape 1146">
            <a:extLst>
              <a:ext uri="{FF2B5EF4-FFF2-40B4-BE49-F238E27FC236}">
                <a16:creationId xmlns:a16="http://schemas.microsoft.com/office/drawing/2014/main" id="{7B27A0CD-C094-7F2D-8060-AF273CF4E706}"/>
              </a:ext>
            </a:extLst>
          </p:cNvPr>
          <p:cNvSpPr/>
          <p:nvPr/>
        </p:nvSpPr>
        <p:spPr>
          <a:xfrm rot="18443805">
            <a:off x="6148117" y="816790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8" name="Freeform: Shape 1147">
            <a:extLst>
              <a:ext uri="{FF2B5EF4-FFF2-40B4-BE49-F238E27FC236}">
                <a16:creationId xmlns:a16="http://schemas.microsoft.com/office/drawing/2014/main" id="{43D52B21-8A03-3863-B207-32832D9D99E1}"/>
              </a:ext>
            </a:extLst>
          </p:cNvPr>
          <p:cNvSpPr/>
          <p:nvPr/>
        </p:nvSpPr>
        <p:spPr>
          <a:xfrm rot="18443805">
            <a:off x="6148117" y="8403418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49" name="Freeform: Shape 1148">
            <a:extLst>
              <a:ext uri="{FF2B5EF4-FFF2-40B4-BE49-F238E27FC236}">
                <a16:creationId xmlns:a16="http://schemas.microsoft.com/office/drawing/2014/main" id="{27757B91-2AFC-0F93-1782-D0378A94EF85}"/>
              </a:ext>
            </a:extLst>
          </p:cNvPr>
          <p:cNvSpPr/>
          <p:nvPr/>
        </p:nvSpPr>
        <p:spPr>
          <a:xfrm rot="18443805">
            <a:off x="6148116" y="8645056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50" name="Freeform: Shape 1149">
            <a:extLst>
              <a:ext uri="{FF2B5EF4-FFF2-40B4-BE49-F238E27FC236}">
                <a16:creationId xmlns:a16="http://schemas.microsoft.com/office/drawing/2014/main" id="{CB9D3260-8F5F-1810-0866-5A06664888A1}"/>
              </a:ext>
            </a:extLst>
          </p:cNvPr>
          <p:cNvSpPr/>
          <p:nvPr/>
        </p:nvSpPr>
        <p:spPr>
          <a:xfrm rot="18443805">
            <a:off x="6148116" y="8880567"/>
            <a:ext cx="142141" cy="142141"/>
          </a:xfrm>
          <a:custGeom>
            <a:avLst/>
            <a:gdLst>
              <a:gd name="connsiteX0" fmla="*/ 293104 w 376774"/>
              <a:gd name="connsiteY0" fmla="*/ 200591 h 376775"/>
              <a:gd name="connsiteX1" fmla="*/ 278767 w 376774"/>
              <a:gd name="connsiteY1" fmla="*/ 194290 h 376775"/>
              <a:gd name="connsiteX2" fmla="*/ 152946 w 376774"/>
              <a:gd name="connsiteY2" fmla="*/ 194290 h 376775"/>
              <a:gd name="connsiteX3" fmla="*/ 164838 w 376774"/>
              <a:gd name="connsiteY3" fmla="*/ 143969 h 376775"/>
              <a:gd name="connsiteX4" fmla="*/ 150102 w 376774"/>
              <a:gd name="connsiteY4" fmla="*/ 117871 h 376775"/>
              <a:gd name="connsiteX5" fmla="*/ 148392 w 376774"/>
              <a:gd name="connsiteY5" fmla="*/ 117416 h 376775"/>
              <a:gd name="connsiteX6" fmla="*/ 123794 w 376774"/>
              <a:gd name="connsiteY6" fmla="*/ 133050 h 376775"/>
              <a:gd name="connsiteX7" fmla="*/ 105044 w 376774"/>
              <a:gd name="connsiteY7" fmla="*/ 212397 h 376775"/>
              <a:gd name="connsiteX8" fmla="*/ 119780 w 376774"/>
              <a:gd name="connsiteY8" fmla="*/ 238495 h 376775"/>
              <a:gd name="connsiteX9" fmla="*/ 121490 w 376774"/>
              <a:gd name="connsiteY9" fmla="*/ 238950 h 376775"/>
              <a:gd name="connsiteX10" fmla="*/ 129532 w 376774"/>
              <a:gd name="connsiteY10" fmla="*/ 239347 h 376775"/>
              <a:gd name="connsiteX11" fmla="*/ 129953 w 376774"/>
              <a:gd name="connsiteY11" fmla="*/ 239185 h 376775"/>
              <a:gd name="connsiteX12" fmla="*/ 278767 w 376774"/>
              <a:gd name="connsiteY12" fmla="*/ 239185 h 376775"/>
              <a:gd name="connsiteX13" fmla="*/ 299043 w 376774"/>
              <a:gd name="connsiteY13" fmla="*/ 217673 h 376775"/>
              <a:gd name="connsiteX14" fmla="*/ 299043 w 376774"/>
              <a:gd name="connsiteY14" fmla="*/ 215802 h 376775"/>
              <a:gd name="connsiteX15" fmla="*/ 293104 w 376774"/>
              <a:gd name="connsiteY15" fmla="*/ 200591 h 376775"/>
              <a:gd name="connsiteX16" fmla="*/ 338044 w 376774"/>
              <a:gd name="connsiteY16" fmla="*/ 73980 h 376775"/>
              <a:gd name="connsiteX17" fmla="*/ 302795 w 376774"/>
              <a:gd name="connsiteY17" fmla="*/ 338044 h 376775"/>
              <a:gd name="connsiteX18" fmla="*/ 38730 w 376774"/>
              <a:gd name="connsiteY18" fmla="*/ 302795 h 376775"/>
              <a:gd name="connsiteX19" fmla="*/ 73979 w 376774"/>
              <a:gd name="connsiteY19" fmla="*/ 38731 h 376775"/>
              <a:gd name="connsiteX20" fmla="*/ 338044 w 376774"/>
              <a:gd name="connsiteY20" fmla="*/ 73980 h 37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774" h="376775">
                <a:moveTo>
                  <a:pt x="293104" y="200591"/>
                </a:moveTo>
                <a:cubicBezTo>
                  <a:pt x="289435" y="196698"/>
                  <a:pt x="284366" y="194290"/>
                  <a:pt x="278767" y="194290"/>
                </a:cubicBezTo>
                <a:lnTo>
                  <a:pt x="152946" y="194290"/>
                </a:lnTo>
                <a:lnTo>
                  <a:pt x="164838" y="143969"/>
                </a:lnTo>
                <a:cubicBezTo>
                  <a:pt x="167561" y="132445"/>
                  <a:pt x="160963" y="120760"/>
                  <a:pt x="150102" y="117871"/>
                </a:cubicBezTo>
                <a:lnTo>
                  <a:pt x="148392" y="117416"/>
                </a:lnTo>
                <a:cubicBezTo>
                  <a:pt x="137530" y="114526"/>
                  <a:pt x="126517" y="121527"/>
                  <a:pt x="123794" y="133050"/>
                </a:cubicBezTo>
                <a:lnTo>
                  <a:pt x="105044" y="212397"/>
                </a:lnTo>
                <a:cubicBezTo>
                  <a:pt x="102320" y="223922"/>
                  <a:pt x="108918" y="235606"/>
                  <a:pt x="119780" y="238495"/>
                </a:cubicBezTo>
                <a:lnTo>
                  <a:pt x="121490" y="238950"/>
                </a:lnTo>
                <a:cubicBezTo>
                  <a:pt x="124205" y="239673"/>
                  <a:pt x="126930" y="239777"/>
                  <a:pt x="129532" y="239347"/>
                </a:cubicBezTo>
                <a:lnTo>
                  <a:pt x="129953" y="239185"/>
                </a:lnTo>
                <a:lnTo>
                  <a:pt x="278767" y="239185"/>
                </a:lnTo>
                <a:cubicBezTo>
                  <a:pt x="289965" y="239185"/>
                  <a:pt x="299043" y="229554"/>
                  <a:pt x="299043" y="217673"/>
                </a:cubicBezTo>
                <a:lnTo>
                  <a:pt x="299043" y="215802"/>
                </a:lnTo>
                <a:cubicBezTo>
                  <a:pt x="299043" y="209862"/>
                  <a:pt x="296773" y="204484"/>
                  <a:pt x="293104" y="200591"/>
                </a:cubicBezTo>
                <a:close/>
                <a:moveTo>
                  <a:pt x="338044" y="73980"/>
                </a:moveTo>
                <a:cubicBezTo>
                  <a:pt x="401229" y="156633"/>
                  <a:pt x="385448" y="274859"/>
                  <a:pt x="302795" y="338044"/>
                </a:cubicBezTo>
                <a:cubicBezTo>
                  <a:pt x="220142" y="401230"/>
                  <a:pt x="101916" y="385448"/>
                  <a:pt x="38730" y="302795"/>
                </a:cubicBezTo>
                <a:cubicBezTo>
                  <a:pt x="-24455" y="220142"/>
                  <a:pt x="-8674" y="101916"/>
                  <a:pt x="73979" y="38731"/>
                </a:cubicBezTo>
                <a:cubicBezTo>
                  <a:pt x="156632" y="-24455"/>
                  <a:pt x="274858" y="-8673"/>
                  <a:pt x="338044" y="739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9B3EAFB-9407-3662-42E6-0E8E67763595}"/>
              </a:ext>
            </a:extLst>
          </p:cNvPr>
          <p:cNvGrpSpPr/>
          <p:nvPr/>
        </p:nvGrpSpPr>
        <p:grpSpPr>
          <a:xfrm>
            <a:off x="527888" y="9797389"/>
            <a:ext cx="459195" cy="201727"/>
            <a:chOff x="381808" y="3975553"/>
            <a:chExt cx="459195" cy="201727"/>
          </a:xfrm>
        </p:grpSpPr>
        <p:pic>
          <p:nvPicPr>
            <p:cNvPr id="15" name="Picture 14" descr="A red and black diamond&#10;&#10;Description automatically generated">
              <a:extLst>
                <a:ext uri="{FF2B5EF4-FFF2-40B4-BE49-F238E27FC236}">
                  <a16:creationId xmlns:a16="http://schemas.microsoft.com/office/drawing/2014/main" id="{AE0B1EB9-3B3A-6CF5-56F0-02083441C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1808" y="3977255"/>
              <a:ext cx="85522" cy="200025"/>
            </a:xfrm>
            <a:prstGeom prst="rect">
              <a:avLst/>
            </a:prstGeom>
          </p:spPr>
        </p:pic>
        <p:pic>
          <p:nvPicPr>
            <p:cNvPr id="17" name="Picture 16" descr="A red and black diamond&#10;&#10;Description automatically generated">
              <a:extLst>
                <a:ext uri="{FF2B5EF4-FFF2-40B4-BE49-F238E27FC236}">
                  <a16:creationId xmlns:a16="http://schemas.microsoft.com/office/drawing/2014/main" id="{5E09BCBA-64FD-5BC3-144E-3F65EDD89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3752" y="3975553"/>
              <a:ext cx="85522" cy="200025"/>
            </a:xfrm>
            <a:prstGeom prst="rect">
              <a:avLst/>
            </a:prstGeom>
          </p:spPr>
        </p:pic>
        <p:pic>
          <p:nvPicPr>
            <p:cNvPr id="22" name="Picture 21" descr="A red and black diamond&#10;&#10;Description automatically generated">
              <a:extLst>
                <a:ext uri="{FF2B5EF4-FFF2-40B4-BE49-F238E27FC236}">
                  <a16:creationId xmlns:a16="http://schemas.microsoft.com/office/drawing/2014/main" id="{92CC2E7C-1DCB-BCA2-95E6-36B060CF0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81" y="3975553"/>
              <a:ext cx="85522" cy="200025"/>
            </a:xfrm>
            <a:prstGeom prst="rect">
              <a:avLst/>
            </a:prstGeom>
          </p:spPr>
        </p:pic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EC94D889-88D9-C0F0-A252-F0CF91BA92F0}"/>
              </a:ext>
            </a:extLst>
          </p:cNvPr>
          <p:cNvSpPr txBox="1"/>
          <p:nvPr/>
        </p:nvSpPr>
        <p:spPr>
          <a:xfrm>
            <a:off x="4407489" y="1859011"/>
            <a:ext cx="99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Productivity Applications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9454D7B-B173-77C9-1DD5-AA71793A5E30}"/>
              </a:ext>
            </a:extLst>
          </p:cNvPr>
          <p:cNvSpPr txBox="1"/>
          <p:nvPr/>
        </p:nvSpPr>
        <p:spPr>
          <a:xfrm>
            <a:off x="4407489" y="3141392"/>
            <a:ext cx="99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Data </a:t>
            </a:r>
            <a:br>
              <a:rPr lang="en-US" sz="1000" dirty="0">
                <a:latin typeface="Avenir LT Pro 35 Light" panose="020B0402020203020204" pitchFamily="34" charset="0"/>
              </a:rPr>
            </a:br>
            <a:r>
              <a:rPr lang="en-US" sz="1000" dirty="0">
                <a:latin typeface="Avenir LT Pro 35 Light" panose="020B0402020203020204" pitchFamily="34" charset="0"/>
              </a:rPr>
              <a:t>Backup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283DD8B-CAC2-C4B8-CE23-054ECDAC60C6}"/>
              </a:ext>
            </a:extLst>
          </p:cNvPr>
          <p:cNvSpPr txBox="1"/>
          <p:nvPr/>
        </p:nvSpPr>
        <p:spPr>
          <a:xfrm>
            <a:off x="5607697" y="3135781"/>
            <a:ext cx="1188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Unified Communications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A36CA9-9916-606B-822E-C667DC1BA069}"/>
              </a:ext>
            </a:extLst>
          </p:cNvPr>
          <p:cNvSpPr txBox="1"/>
          <p:nvPr/>
        </p:nvSpPr>
        <p:spPr>
          <a:xfrm>
            <a:off x="5703757" y="1844109"/>
            <a:ext cx="99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Cloud Services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C4F436-E300-4904-CBBC-46C3345A0885}"/>
              </a:ext>
            </a:extLst>
          </p:cNvPr>
          <p:cNvSpPr txBox="1"/>
          <p:nvPr/>
        </p:nvSpPr>
        <p:spPr>
          <a:xfrm>
            <a:off x="518688" y="1856362"/>
            <a:ext cx="99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IT </a:t>
            </a:r>
            <a:br>
              <a:rPr lang="en-US" sz="1000" dirty="0">
                <a:latin typeface="Avenir LT Pro 35 Light" panose="020B0402020203020204" pitchFamily="34" charset="0"/>
              </a:rPr>
            </a:br>
            <a:r>
              <a:rPr lang="en-US" sz="1000" dirty="0">
                <a:latin typeface="Avenir LT Pro 35 Light" panose="020B0402020203020204" pitchFamily="34" charset="0"/>
              </a:rPr>
              <a:t>Support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112BAF-12B1-EA5E-ACE0-63A58EE90F25}"/>
              </a:ext>
            </a:extLst>
          </p:cNvPr>
          <p:cNvSpPr txBox="1"/>
          <p:nvPr/>
        </p:nvSpPr>
        <p:spPr>
          <a:xfrm>
            <a:off x="518688" y="3133477"/>
            <a:ext cx="99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IT </a:t>
            </a:r>
            <a:br>
              <a:rPr lang="en-US" sz="1000" dirty="0">
                <a:latin typeface="Avenir LT Pro 35 Light" panose="020B0402020203020204" pitchFamily="34" charset="0"/>
              </a:rPr>
            </a:br>
            <a:r>
              <a:rPr lang="en-US" sz="1000" dirty="0">
                <a:latin typeface="Avenir LT Pro 35 Light" panose="020B0402020203020204" pitchFamily="34" charset="0"/>
              </a:rPr>
              <a:t>Guidance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5FF775C-5165-2AC9-0BF5-57466728EFF4}"/>
              </a:ext>
            </a:extLst>
          </p:cNvPr>
          <p:cNvSpPr txBox="1"/>
          <p:nvPr/>
        </p:nvSpPr>
        <p:spPr>
          <a:xfrm>
            <a:off x="3111222" y="1866524"/>
            <a:ext cx="996696" cy="249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Compliance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E9382D9-3736-7368-E859-D7B25CB83CDA}"/>
              </a:ext>
            </a:extLst>
          </p:cNvPr>
          <p:cNvSpPr txBox="1"/>
          <p:nvPr/>
        </p:nvSpPr>
        <p:spPr>
          <a:xfrm>
            <a:off x="3111222" y="3126144"/>
            <a:ext cx="996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Network Management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D0EA3E1-D84B-E32F-B175-1E0DD8028FD4}"/>
              </a:ext>
            </a:extLst>
          </p:cNvPr>
          <p:cNvSpPr txBox="1"/>
          <p:nvPr/>
        </p:nvSpPr>
        <p:spPr>
          <a:xfrm>
            <a:off x="1814954" y="1862776"/>
            <a:ext cx="996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venir LT Pro 35 Light" panose="020B0402020203020204" pitchFamily="34" charset="0"/>
              </a:rPr>
              <a:t>Cybersecurity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884AE41-FA33-7D2F-42E9-CC5508D5D0A2}"/>
              </a:ext>
            </a:extLst>
          </p:cNvPr>
          <p:cNvSpPr txBox="1"/>
          <p:nvPr/>
        </p:nvSpPr>
        <p:spPr>
          <a:xfrm>
            <a:off x="1814954" y="3141392"/>
            <a:ext cx="996696" cy="40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Avenir LT Pro 35 Light" panose="020B0402020203020204" pitchFamily="34" charset="0"/>
              </a:rPr>
              <a:t>I</a:t>
            </a:r>
            <a:r>
              <a:rPr lang="en-US" sz="1000" dirty="0">
                <a:latin typeface="Avenir LT Pro 35 Light" panose="020B0402020203020204" pitchFamily="34" charset="0"/>
              </a:rPr>
              <a:t>T Procurement</a:t>
            </a:r>
          </a:p>
        </p:txBody>
      </p:sp>
      <p:pic>
        <p:nvPicPr>
          <p:cNvPr id="1027" name="Picture 1026" descr="A red icon with a speech bubble&#10;&#10;Description automatically generated">
            <a:extLst>
              <a:ext uri="{FF2B5EF4-FFF2-40B4-BE49-F238E27FC236}">
                <a16:creationId xmlns:a16="http://schemas.microsoft.com/office/drawing/2014/main" id="{2749B9A2-A089-8AEA-DC23-1C0D705A9A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38" y="1125161"/>
            <a:ext cx="731201" cy="731201"/>
          </a:xfrm>
          <a:prstGeom prst="rect">
            <a:avLst/>
          </a:prstGeom>
        </p:spPr>
      </p:pic>
      <p:pic>
        <p:nvPicPr>
          <p:cNvPr id="1028" name="Picture 1027" descr="A red and black symbol&#10;&#10;Description automatically generated">
            <a:extLst>
              <a:ext uri="{FF2B5EF4-FFF2-40B4-BE49-F238E27FC236}">
                <a16:creationId xmlns:a16="http://schemas.microsoft.com/office/drawing/2014/main" id="{3421F90E-76BE-9FD1-0329-BBC025631B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2618" y="2455500"/>
            <a:ext cx="653903" cy="653903"/>
          </a:xfrm>
          <a:prstGeom prst="rect">
            <a:avLst/>
          </a:prstGeom>
        </p:spPr>
      </p:pic>
      <p:pic>
        <p:nvPicPr>
          <p:cNvPr id="1029" name="Picture 1028" descr="A red square with a white circle and a white circle on it&#10;&#10;Description automatically generated">
            <a:extLst>
              <a:ext uri="{FF2B5EF4-FFF2-40B4-BE49-F238E27FC236}">
                <a16:creationId xmlns:a16="http://schemas.microsoft.com/office/drawing/2014/main" id="{9AAEE74F-89CC-51BC-113F-D7DB70D301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769" y="1203104"/>
            <a:ext cx="589286" cy="589284"/>
          </a:xfrm>
          <a:prstGeom prst="rect">
            <a:avLst/>
          </a:prstGeom>
        </p:spPr>
      </p:pic>
      <p:pic>
        <p:nvPicPr>
          <p:cNvPr id="1030" name="Picture 1029" descr="A group of red chat bubbles&#10;&#10;Description automatically generated">
            <a:extLst>
              <a:ext uri="{FF2B5EF4-FFF2-40B4-BE49-F238E27FC236}">
                <a16:creationId xmlns:a16="http://schemas.microsoft.com/office/drawing/2014/main" id="{770A3E20-DDA8-F1C9-854B-8CB1E14B64A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684" y="2435815"/>
            <a:ext cx="703732" cy="703732"/>
          </a:xfrm>
          <a:prstGeom prst="rect">
            <a:avLst/>
          </a:prstGeom>
        </p:spPr>
      </p:pic>
      <p:pic>
        <p:nvPicPr>
          <p:cNvPr id="1031" name="Picture 1030" descr="A red cloud with a black background&#10;&#10;Description automatically generated">
            <a:extLst>
              <a:ext uri="{FF2B5EF4-FFF2-40B4-BE49-F238E27FC236}">
                <a16:creationId xmlns:a16="http://schemas.microsoft.com/office/drawing/2014/main" id="{9709ABAA-58CC-1187-BFA9-2D2EFF235F2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343" y="1153573"/>
            <a:ext cx="731201" cy="731201"/>
          </a:xfrm>
          <a:prstGeom prst="rect">
            <a:avLst/>
          </a:prstGeom>
        </p:spPr>
      </p:pic>
      <p:pic>
        <p:nvPicPr>
          <p:cNvPr id="1032" name="Picture 1031" descr="A red square with a white tick on it&#10;&#10;Description automatically generated">
            <a:extLst>
              <a:ext uri="{FF2B5EF4-FFF2-40B4-BE49-F238E27FC236}">
                <a16:creationId xmlns:a16="http://schemas.microsoft.com/office/drawing/2014/main" id="{E4B117E4-9CA6-310F-37FE-7D36C5F0E99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8172" y="1203104"/>
            <a:ext cx="610291" cy="610291"/>
          </a:xfrm>
          <a:prstGeom prst="rect">
            <a:avLst/>
          </a:prstGeom>
        </p:spPr>
      </p:pic>
      <p:pic>
        <p:nvPicPr>
          <p:cNvPr id="1033" name="Picture 1032" descr="A red lock with a green check mark&#10;&#10;Description automatically generated">
            <a:extLst>
              <a:ext uri="{FF2B5EF4-FFF2-40B4-BE49-F238E27FC236}">
                <a16:creationId xmlns:a16="http://schemas.microsoft.com/office/drawing/2014/main" id="{93D78FE7-3809-60DF-1075-3E269CC7376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3396" y="1166784"/>
            <a:ext cx="650488" cy="650488"/>
          </a:xfrm>
          <a:prstGeom prst="rect">
            <a:avLst/>
          </a:prstGeom>
        </p:spPr>
      </p:pic>
      <p:pic>
        <p:nvPicPr>
          <p:cNvPr id="1034" name="Picture 1033" descr="A red circle with arrows&#10;&#10;Description automatically generated">
            <a:extLst>
              <a:ext uri="{FF2B5EF4-FFF2-40B4-BE49-F238E27FC236}">
                <a16:creationId xmlns:a16="http://schemas.microsoft.com/office/drawing/2014/main" id="{586B21BB-0DC1-AA59-F530-5171B6C764F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960" y="2425793"/>
            <a:ext cx="697754" cy="697752"/>
          </a:xfrm>
          <a:prstGeom prst="rect">
            <a:avLst/>
          </a:prstGeom>
        </p:spPr>
      </p:pic>
      <p:pic>
        <p:nvPicPr>
          <p:cNvPr id="1035" name="Picture 1034" descr="A red arrow pointing to a red rectangle&#10;&#10;Description automatically generated">
            <a:extLst>
              <a:ext uri="{FF2B5EF4-FFF2-40B4-BE49-F238E27FC236}">
                <a16:creationId xmlns:a16="http://schemas.microsoft.com/office/drawing/2014/main" id="{AC8367A9-E4B4-0FEE-3E86-D99ECD004D1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42" y="2409869"/>
            <a:ext cx="731523" cy="731523"/>
          </a:xfrm>
          <a:prstGeom prst="rect">
            <a:avLst/>
          </a:prstGeom>
        </p:spPr>
      </p:pic>
      <p:pic>
        <p:nvPicPr>
          <p:cNvPr id="1036" name="Picture 1035" descr="A red cart with books on it&#10;&#10;Description automatically generated">
            <a:extLst>
              <a:ext uri="{FF2B5EF4-FFF2-40B4-BE49-F238E27FC236}">
                <a16:creationId xmlns:a16="http://schemas.microsoft.com/office/drawing/2014/main" id="{1A863273-59FC-7888-98CD-0498C5D1E79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878" y="2416022"/>
            <a:ext cx="731523" cy="73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024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0C18BB0478D945B5574511594007C5" ma:contentTypeVersion="15" ma:contentTypeDescription="Create a new document." ma:contentTypeScope="" ma:versionID="179ab643d0e1684e4f16e8a5a426e604">
  <xsd:schema xmlns:xsd="http://www.w3.org/2001/XMLSchema" xmlns:xs="http://www.w3.org/2001/XMLSchema" xmlns:p="http://schemas.microsoft.com/office/2006/metadata/properties" xmlns:ns2="01048fe4-4443-4acc-b08d-f91a2c9e53f4" xmlns:ns3="8b94fb79-cae7-4833-b6cc-3ee3085bcbf7" targetNamespace="http://schemas.microsoft.com/office/2006/metadata/properties" ma:root="true" ma:fieldsID="f2e3609ec2f76b22ee60fcbbacf13aac" ns2:_="" ns3:_="">
    <xsd:import namespace="01048fe4-4443-4acc-b08d-f91a2c9e53f4"/>
    <xsd:import namespace="8b94fb79-cae7-4833-b6cc-3ee3085bcb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048fe4-4443-4acc-b08d-f91a2c9e53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d0e51b0-edb2-4cd3-b583-e4df8241f9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94fb79-cae7-4833-b6cc-3ee3085bcbf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119d4c29-bc42-4f34-a42c-c43f3908d78a}" ma:internalName="TaxCatchAll" ma:showField="CatchAllData" ma:web="8b94fb79-cae7-4833-b6cc-3ee3085bcb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048fe4-4443-4acc-b08d-f91a2c9e53f4">
      <Terms xmlns="http://schemas.microsoft.com/office/infopath/2007/PartnerControls"/>
    </lcf76f155ced4ddcb4097134ff3c332f>
    <TaxCatchAll xmlns="8b94fb79-cae7-4833-b6cc-3ee3085bcbf7" xsi:nil="true"/>
  </documentManagement>
</p:properties>
</file>

<file path=customXml/itemProps1.xml><?xml version="1.0" encoding="utf-8"?>
<ds:datastoreItem xmlns:ds="http://schemas.openxmlformats.org/officeDocument/2006/customXml" ds:itemID="{E471DAAF-C94C-4E28-93BB-9D2AA40DF5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1B8C548-88CE-405A-AC89-33A94E756A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1048fe4-4443-4acc-b08d-f91a2c9e53f4"/>
    <ds:schemaRef ds:uri="8b94fb79-cae7-4833-b6cc-3ee3085bcb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32CE0A-5467-4A88-976C-179D792B1A56}">
  <ds:schemaRefs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01048fe4-4443-4acc-b08d-f91a2c9e53f4"/>
    <ds:schemaRef ds:uri="http://schemas.openxmlformats.org/package/2006/metadata/core-properties"/>
    <ds:schemaRef ds:uri="http://schemas.microsoft.com/office/infopath/2007/PartnerControls"/>
    <ds:schemaRef ds:uri="8b94fb79-cae7-4833-b6cc-3ee3085bcbf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5514</TotalTime>
  <Words>968</Words>
  <Application>Microsoft Office PowerPoint</Application>
  <PresentationFormat>Custom</PresentationFormat>
  <Paragraphs>90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Avenir LT Pro 35 Light</vt:lpstr>
      <vt:lpstr>Avenir LT Pro 65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Pan</dc:creator>
  <cp:lastModifiedBy>David Pan</cp:lastModifiedBy>
  <cp:revision>2</cp:revision>
  <cp:lastPrinted>2024-07-22T20:48:25Z</cp:lastPrinted>
  <dcterms:created xsi:type="dcterms:W3CDTF">2024-05-31T18:21:15Z</dcterms:created>
  <dcterms:modified xsi:type="dcterms:W3CDTF">2025-01-08T17:29:08Z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0x010100C20C18BB0478D945B5574511594007C5</vt:lpwstr>
  </property>
  <property fmtid="{D5CDD505-2E9C-101B-9397-08002B2CF9AE}" pid="3" name="MediaServiceImageTags">
    <vt:lpwstr/>
  </property>
</Properties>
</file>